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502" r:id="rId3"/>
    <p:sldId id="503" r:id="rId4"/>
    <p:sldId id="489" r:id="rId5"/>
    <p:sldId id="490" r:id="rId6"/>
    <p:sldId id="515" r:id="rId7"/>
    <p:sldId id="491" r:id="rId8"/>
    <p:sldId id="506" r:id="rId9"/>
    <p:sldId id="510" r:id="rId10"/>
    <p:sldId id="528" r:id="rId11"/>
    <p:sldId id="527" r:id="rId12"/>
    <p:sldId id="52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91" autoAdjust="0"/>
  </p:normalViewPr>
  <p:slideViewPr>
    <p:cSldViewPr snapToGrid="0">
      <p:cViewPr varScale="1">
        <p:scale>
          <a:sx n="71" d="100"/>
          <a:sy n="71" d="100"/>
        </p:scale>
        <p:origin x="110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006CFA-91AA-4EC1-85DD-8D28E7A0407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C2E9937-2973-4155-A20D-74647CCC9B0F}">
      <dgm:prSet phldrT="[Text]"/>
      <dgm:spPr>
        <a:solidFill>
          <a:srgbClr val="7030A0"/>
        </a:solidFill>
      </dgm:spPr>
      <dgm:t>
        <a:bodyPr/>
        <a:lstStyle/>
        <a:p>
          <a:r>
            <a:rPr lang="en-US" dirty="0"/>
            <a:t> </a:t>
          </a:r>
        </a:p>
      </dgm:t>
    </dgm:pt>
    <dgm:pt modelId="{CB528287-DFF8-4161-9B68-1EDAED8B67E2}" type="parTrans" cxnId="{0CB545EF-9D91-4D5E-A205-197FC8E86122}">
      <dgm:prSet/>
      <dgm:spPr/>
      <dgm:t>
        <a:bodyPr/>
        <a:lstStyle/>
        <a:p>
          <a:endParaRPr lang="en-US"/>
        </a:p>
      </dgm:t>
    </dgm:pt>
    <dgm:pt modelId="{BD7FB2A5-E583-4FA0-B427-FAF71006FB7B}" type="sibTrans" cxnId="{0CB545EF-9D91-4D5E-A205-197FC8E86122}">
      <dgm:prSet/>
      <dgm:spPr/>
      <dgm:t>
        <a:bodyPr/>
        <a:lstStyle/>
        <a:p>
          <a:endParaRPr lang="en-US"/>
        </a:p>
      </dgm:t>
    </dgm:pt>
    <dgm:pt modelId="{8BA18FDB-B8CE-4EDC-BF01-AC6A68B6074E}">
      <dgm:prSet phldrT="[Text]"/>
      <dgm:spPr>
        <a:solidFill>
          <a:srgbClr val="7030A0"/>
        </a:solidFill>
      </dgm:spPr>
      <dgm:t>
        <a:bodyPr/>
        <a:lstStyle/>
        <a:p>
          <a:r>
            <a:rPr lang="en-US" dirty="0"/>
            <a:t> </a:t>
          </a:r>
        </a:p>
      </dgm:t>
    </dgm:pt>
    <dgm:pt modelId="{7E7284EB-31F6-4D75-9520-F4FC2AED1CAC}" type="parTrans" cxnId="{535BB639-A455-4D4D-8391-BBB2F41E5712}">
      <dgm:prSet/>
      <dgm:spPr/>
      <dgm:t>
        <a:bodyPr/>
        <a:lstStyle/>
        <a:p>
          <a:endParaRPr lang="en-US"/>
        </a:p>
      </dgm:t>
    </dgm:pt>
    <dgm:pt modelId="{D4CBF133-A84A-4CD2-AB4B-FB522F5A855E}" type="sibTrans" cxnId="{535BB639-A455-4D4D-8391-BBB2F41E5712}">
      <dgm:prSet/>
      <dgm:spPr/>
      <dgm:t>
        <a:bodyPr/>
        <a:lstStyle/>
        <a:p>
          <a:endParaRPr lang="en-US"/>
        </a:p>
      </dgm:t>
    </dgm:pt>
    <dgm:pt modelId="{A66AF538-FB5D-474E-9BD1-3A613E5C1A11}">
      <dgm:prSet phldrT="[Text]"/>
      <dgm:spPr>
        <a:solidFill>
          <a:srgbClr val="7030A0"/>
        </a:solidFill>
      </dgm:spPr>
      <dgm:t>
        <a:bodyPr/>
        <a:lstStyle/>
        <a:p>
          <a:r>
            <a:rPr lang="en-US" dirty="0"/>
            <a:t> </a:t>
          </a:r>
        </a:p>
      </dgm:t>
    </dgm:pt>
    <dgm:pt modelId="{2013245C-FBB1-4473-80F5-FA80569720FE}" type="parTrans" cxnId="{6A2DC496-8824-4C28-95BE-16888BD44984}">
      <dgm:prSet/>
      <dgm:spPr/>
      <dgm:t>
        <a:bodyPr/>
        <a:lstStyle/>
        <a:p>
          <a:endParaRPr lang="en-US"/>
        </a:p>
      </dgm:t>
    </dgm:pt>
    <dgm:pt modelId="{696738F5-9584-4A13-8921-29E58DC01785}" type="sibTrans" cxnId="{6A2DC496-8824-4C28-95BE-16888BD44984}">
      <dgm:prSet/>
      <dgm:spPr/>
      <dgm:t>
        <a:bodyPr/>
        <a:lstStyle/>
        <a:p>
          <a:endParaRPr lang="en-US"/>
        </a:p>
      </dgm:t>
    </dgm:pt>
    <dgm:pt modelId="{4AC869D5-8076-45B8-AB8C-1D487CB8AF79}">
      <dgm:prSet phldrT="[Text]"/>
      <dgm:spPr>
        <a:solidFill>
          <a:srgbClr val="7030A0"/>
        </a:solidFill>
      </dgm:spPr>
      <dgm:t>
        <a:bodyPr/>
        <a:lstStyle/>
        <a:p>
          <a:r>
            <a:rPr lang="en-US" dirty="0"/>
            <a:t> </a:t>
          </a:r>
        </a:p>
      </dgm:t>
    </dgm:pt>
    <dgm:pt modelId="{B91E1575-AD2E-4016-9D96-51FC55B1C58D}" type="parTrans" cxnId="{AE1F6521-BA63-4CB2-A9F9-B9E93D2961E6}">
      <dgm:prSet/>
      <dgm:spPr/>
      <dgm:t>
        <a:bodyPr/>
        <a:lstStyle/>
        <a:p>
          <a:endParaRPr lang="en-US"/>
        </a:p>
      </dgm:t>
    </dgm:pt>
    <dgm:pt modelId="{B45E753E-EB6E-4B66-A39C-F1C2018454F7}" type="sibTrans" cxnId="{AE1F6521-BA63-4CB2-A9F9-B9E93D2961E6}">
      <dgm:prSet/>
      <dgm:spPr/>
      <dgm:t>
        <a:bodyPr/>
        <a:lstStyle/>
        <a:p>
          <a:endParaRPr lang="en-US"/>
        </a:p>
      </dgm:t>
    </dgm:pt>
    <dgm:pt modelId="{B3934238-03CD-4D94-9150-60B3AC336518}" type="pres">
      <dgm:prSet presAssocID="{09006CFA-91AA-4EC1-85DD-8D28E7A0407C}" presName="hierChild1" presStyleCnt="0">
        <dgm:presLayoutVars>
          <dgm:orgChart val="1"/>
          <dgm:chPref val="1"/>
          <dgm:dir/>
          <dgm:animOne val="branch"/>
          <dgm:animLvl val="lvl"/>
          <dgm:resizeHandles/>
        </dgm:presLayoutVars>
      </dgm:prSet>
      <dgm:spPr/>
    </dgm:pt>
    <dgm:pt modelId="{CBDFBF6F-986A-4D75-A965-043D8D65AB46}" type="pres">
      <dgm:prSet presAssocID="{8C2E9937-2973-4155-A20D-74647CCC9B0F}" presName="hierRoot1" presStyleCnt="0">
        <dgm:presLayoutVars>
          <dgm:hierBranch val="init"/>
        </dgm:presLayoutVars>
      </dgm:prSet>
      <dgm:spPr/>
    </dgm:pt>
    <dgm:pt modelId="{836C36E4-3E58-4474-AA7A-FC5BA24A489F}" type="pres">
      <dgm:prSet presAssocID="{8C2E9937-2973-4155-A20D-74647CCC9B0F}" presName="rootComposite1" presStyleCnt="0"/>
      <dgm:spPr/>
    </dgm:pt>
    <dgm:pt modelId="{762651DE-B8F0-498F-8EAD-FAA13541BA41}" type="pres">
      <dgm:prSet presAssocID="{8C2E9937-2973-4155-A20D-74647CCC9B0F}" presName="rootText1" presStyleLbl="node0" presStyleIdx="0" presStyleCnt="1">
        <dgm:presLayoutVars>
          <dgm:chPref val="3"/>
        </dgm:presLayoutVars>
      </dgm:prSet>
      <dgm:spPr/>
    </dgm:pt>
    <dgm:pt modelId="{C328954F-60D6-444C-8F96-7059A2F8D476}" type="pres">
      <dgm:prSet presAssocID="{8C2E9937-2973-4155-A20D-74647CCC9B0F}" presName="rootConnector1" presStyleLbl="node1" presStyleIdx="0" presStyleCnt="0"/>
      <dgm:spPr/>
    </dgm:pt>
    <dgm:pt modelId="{44705DC4-A01B-45D7-AE67-DED7422BD467}" type="pres">
      <dgm:prSet presAssocID="{8C2E9937-2973-4155-A20D-74647CCC9B0F}" presName="hierChild2" presStyleCnt="0"/>
      <dgm:spPr/>
    </dgm:pt>
    <dgm:pt modelId="{20FEC3EF-872F-463A-9EE2-A11828E24882}" type="pres">
      <dgm:prSet presAssocID="{7E7284EB-31F6-4D75-9520-F4FC2AED1CAC}" presName="Name37" presStyleLbl="parChTrans1D2" presStyleIdx="0" presStyleCnt="3"/>
      <dgm:spPr/>
    </dgm:pt>
    <dgm:pt modelId="{08874799-E9B1-4CCD-95BB-EBEE8DF0122F}" type="pres">
      <dgm:prSet presAssocID="{8BA18FDB-B8CE-4EDC-BF01-AC6A68B6074E}" presName="hierRoot2" presStyleCnt="0">
        <dgm:presLayoutVars>
          <dgm:hierBranch val="init"/>
        </dgm:presLayoutVars>
      </dgm:prSet>
      <dgm:spPr/>
    </dgm:pt>
    <dgm:pt modelId="{EF3E9EDA-0FE7-4358-BC26-7F9355707371}" type="pres">
      <dgm:prSet presAssocID="{8BA18FDB-B8CE-4EDC-BF01-AC6A68B6074E}" presName="rootComposite" presStyleCnt="0"/>
      <dgm:spPr/>
    </dgm:pt>
    <dgm:pt modelId="{17AB4FC2-82C0-4B4B-AE86-B9BC89714B95}" type="pres">
      <dgm:prSet presAssocID="{8BA18FDB-B8CE-4EDC-BF01-AC6A68B6074E}" presName="rootText" presStyleLbl="node2" presStyleIdx="0" presStyleCnt="3">
        <dgm:presLayoutVars>
          <dgm:chPref val="3"/>
        </dgm:presLayoutVars>
      </dgm:prSet>
      <dgm:spPr/>
    </dgm:pt>
    <dgm:pt modelId="{20FAC768-A52E-402E-9DCE-BD8D04A942F1}" type="pres">
      <dgm:prSet presAssocID="{8BA18FDB-B8CE-4EDC-BF01-AC6A68B6074E}" presName="rootConnector" presStyleLbl="node2" presStyleIdx="0" presStyleCnt="3"/>
      <dgm:spPr/>
    </dgm:pt>
    <dgm:pt modelId="{BB30E6E0-8B02-4814-8EC1-9C592EA4853B}" type="pres">
      <dgm:prSet presAssocID="{8BA18FDB-B8CE-4EDC-BF01-AC6A68B6074E}" presName="hierChild4" presStyleCnt="0"/>
      <dgm:spPr/>
    </dgm:pt>
    <dgm:pt modelId="{4A7988C3-5411-4181-8C72-5F7429F36123}" type="pres">
      <dgm:prSet presAssocID="{8BA18FDB-B8CE-4EDC-BF01-AC6A68B6074E}" presName="hierChild5" presStyleCnt="0"/>
      <dgm:spPr/>
    </dgm:pt>
    <dgm:pt modelId="{EAE7A196-3954-4F8C-8D57-3017F0552852}" type="pres">
      <dgm:prSet presAssocID="{2013245C-FBB1-4473-80F5-FA80569720FE}" presName="Name37" presStyleLbl="parChTrans1D2" presStyleIdx="1" presStyleCnt="3"/>
      <dgm:spPr/>
    </dgm:pt>
    <dgm:pt modelId="{86D006DA-51FE-4F6D-A5B9-C7E21144B18C}" type="pres">
      <dgm:prSet presAssocID="{A66AF538-FB5D-474E-9BD1-3A613E5C1A11}" presName="hierRoot2" presStyleCnt="0">
        <dgm:presLayoutVars>
          <dgm:hierBranch val="init"/>
        </dgm:presLayoutVars>
      </dgm:prSet>
      <dgm:spPr/>
    </dgm:pt>
    <dgm:pt modelId="{FF4FE719-52C1-4670-B88A-A74C148EB37F}" type="pres">
      <dgm:prSet presAssocID="{A66AF538-FB5D-474E-9BD1-3A613E5C1A11}" presName="rootComposite" presStyleCnt="0"/>
      <dgm:spPr/>
    </dgm:pt>
    <dgm:pt modelId="{79F43282-CEC5-4EF9-A13C-0111E701F330}" type="pres">
      <dgm:prSet presAssocID="{A66AF538-FB5D-474E-9BD1-3A613E5C1A11}" presName="rootText" presStyleLbl="node2" presStyleIdx="1" presStyleCnt="3">
        <dgm:presLayoutVars>
          <dgm:chPref val="3"/>
        </dgm:presLayoutVars>
      </dgm:prSet>
      <dgm:spPr/>
    </dgm:pt>
    <dgm:pt modelId="{446F11A8-2A4C-4E0A-A30D-595C3166A3AF}" type="pres">
      <dgm:prSet presAssocID="{A66AF538-FB5D-474E-9BD1-3A613E5C1A11}" presName="rootConnector" presStyleLbl="node2" presStyleIdx="1" presStyleCnt="3"/>
      <dgm:spPr/>
    </dgm:pt>
    <dgm:pt modelId="{2F58A4AB-64C4-4CBE-85D1-DA321D649767}" type="pres">
      <dgm:prSet presAssocID="{A66AF538-FB5D-474E-9BD1-3A613E5C1A11}" presName="hierChild4" presStyleCnt="0"/>
      <dgm:spPr/>
    </dgm:pt>
    <dgm:pt modelId="{EEBAA3FA-E45F-4EE8-81BF-43B194483EE4}" type="pres">
      <dgm:prSet presAssocID="{A66AF538-FB5D-474E-9BD1-3A613E5C1A11}" presName="hierChild5" presStyleCnt="0"/>
      <dgm:spPr/>
    </dgm:pt>
    <dgm:pt modelId="{F6093ED2-4B24-4337-BFB3-8D2EF6ADE753}" type="pres">
      <dgm:prSet presAssocID="{B91E1575-AD2E-4016-9D96-51FC55B1C58D}" presName="Name37" presStyleLbl="parChTrans1D2" presStyleIdx="2" presStyleCnt="3"/>
      <dgm:spPr/>
    </dgm:pt>
    <dgm:pt modelId="{FC9E62D4-C52F-4B0E-BC02-96F1DFEC5CD5}" type="pres">
      <dgm:prSet presAssocID="{4AC869D5-8076-45B8-AB8C-1D487CB8AF79}" presName="hierRoot2" presStyleCnt="0">
        <dgm:presLayoutVars>
          <dgm:hierBranch val="init"/>
        </dgm:presLayoutVars>
      </dgm:prSet>
      <dgm:spPr/>
    </dgm:pt>
    <dgm:pt modelId="{EB1B8A49-20E4-4DBB-A001-113A1B2DB3E7}" type="pres">
      <dgm:prSet presAssocID="{4AC869D5-8076-45B8-AB8C-1D487CB8AF79}" presName="rootComposite" presStyleCnt="0"/>
      <dgm:spPr/>
    </dgm:pt>
    <dgm:pt modelId="{61860783-99F4-4143-B51E-F90510B72CB0}" type="pres">
      <dgm:prSet presAssocID="{4AC869D5-8076-45B8-AB8C-1D487CB8AF79}" presName="rootText" presStyleLbl="node2" presStyleIdx="2" presStyleCnt="3">
        <dgm:presLayoutVars>
          <dgm:chPref val="3"/>
        </dgm:presLayoutVars>
      </dgm:prSet>
      <dgm:spPr/>
    </dgm:pt>
    <dgm:pt modelId="{25D13526-677D-40FD-A755-E730EA1207A4}" type="pres">
      <dgm:prSet presAssocID="{4AC869D5-8076-45B8-AB8C-1D487CB8AF79}" presName="rootConnector" presStyleLbl="node2" presStyleIdx="2" presStyleCnt="3"/>
      <dgm:spPr/>
    </dgm:pt>
    <dgm:pt modelId="{D3031211-C572-4C48-AE54-2B5283EFD644}" type="pres">
      <dgm:prSet presAssocID="{4AC869D5-8076-45B8-AB8C-1D487CB8AF79}" presName="hierChild4" presStyleCnt="0"/>
      <dgm:spPr/>
    </dgm:pt>
    <dgm:pt modelId="{3EC5C677-2F14-4833-8E19-E76C4B9063EB}" type="pres">
      <dgm:prSet presAssocID="{4AC869D5-8076-45B8-AB8C-1D487CB8AF79}" presName="hierChild5" presStyleCnt="0"/>
      <dgm:spPr/>
    </dgm:pt>
    <dgm:pt modelId="{CBB82B06-65DA-4382-A6F9-94166CC2E194}" type="pres">
      <dgm:prSet presAssocID="{8C2E9937-2973-4155-A20D-74647CCC9B0F}" presName="hierChild3" presStyleCnt="0"/>
      <dgm:spPr/>
    </dgm:pt>
  </dgm:ptLst>
  <dgm:cxnLst>
    <dgm:cxn modelId="{E9426611-C07B-4F42-8B07-0774F5134675}" type="presOf" srcId="{4AC869D5-8076-45B8-AB8C-1D487CB8AF79}" destId="{25D13526-677D-40FD-A755-E730EA1207A4}" srcOrd="1" destOrd="0" presId="urn:microsoft.com/office/officeart/2005/8/layout/orgChart1"/>
    <dgm:cxn modelId="{FCC0D911-88F9-4727-A5B5-2D5B8B93C14F}" type="presOf" srcId="{B91E1575-AD2E-4016-9D96-51FC55B1C58D}" destId="{F6093ED2-4B24-4337-BFB3-8D2EF6ADE753}" srcOrd="0" destOrd="0" presId="urn:microsoft.com/office/officeart/2005/8/layout/orgChart1"/>
    <dgm:cxn modelId="{5E699F1A-53F1-43CA-81A3-8CA447E984F1}" type="presOf" srcId="{A66AF538-FB5D-474E-9BD1-3A613E5C1A11}" destId="{79F43282-CEC5-4EF9-A13C-0111E701F330}" srcOrd="0" destOrd="0" presId="urn:microsoft.com/office/officeart/2005/8/layout/orgChart1"/>
    <dgm:cxn modelId="{AE1F6521-BA63-4CB2-A9F9-B9E93D2961E6}" srcId="{8C2E9937-2973-4155-A20D-74647CCC9B0F}" destId="{4AC869D5-8076-45B8-AB8C-1D487CB8AF79}" srcOrd="2" destOrd="0" parTransId="{B91E1575-AD2E-4016-9D96-51FC55B1C58D}" sibTransId="{B45E753E-EB6E-4B66-A39C-F1C2018454F7}"/>
    <dgm:cxn modelId="{A8BD4525-7142-403E-BBAB-B687FA6FE61B}" type="presOf" srcId="{4AC869D5-8076-45B8-AB8C-1D487CB8AF79}" destId="{61860783-99F4-4143-B51E-F90510B72CB0}" srcOrd="0" destOrd="0" presId="urn:microsoft.com/office/officeart/2005/8/layout/orgChart1"/>
    <dgm:cxn modelId="{93944439-FA52-4956-8D1A-77C6BF11199A}" type="presOf" srcId="{8BA18FDB-B8CE-4EDC-BF01-AC6A68B6074E}" destId="{17AB4FC2-82C0-4B4B-AE86-B9BC89714B95}" srcOrd="0" destOrd="0" presId="urn:microsoft.com/office/officeart/2005/8/layout/orgChart1"/>
    <dgm:cxn modelId="{535BB639-A455-4D4D-8391-BBB2F41E5712}" srcId="{8C2E9937-2973-4155-A20D-74647CCC9B0F}" destId="{8BA18FDB-B8CE-4EDC-BF01-AC6A68B6074E}" srcOrd="0" destOrd="0" parTransId="{7E7284EB-31F6-4D75-9520-F4FC2AED1CAC}" sibTransId="{D4CBF133-A84A-4CD2-AB4B-FB522F5A855E}"/>
    <dgm:cxn modelId="{1D7E9442-FE87-4C2A-A670-4B006F74E618}" type="presOf" srcId="{8BA18FDB-B8CE-4EDC-BF01-AC6A68B6074E}" destId="{20FAC768-A52E-402E-9DCE-BD8D04A942F1}" srcOrd="1" destOrd="0" presId="urn:microsoft.com/office/officeart/2005/8/layout/orgChart1"/>
    <dgm:cxn modelId="{CEC0284B-E72F-4D8B-B0A7-D3B0E2A2AD6F}" type="presOf" srcId="{8C2E9937-2973-4155-A20D-74647CCC9B0F}" destId="{762651DE-B8F0-498F-8EAD-FAA13541BA41}" srcOrd="0" destOrd="0" presId="urn:microsoft.com/office/officeart/2005/8/layout/orgChart1"/>
    <dgm:cxn modelId="{6A2DC496-8824-4C28-95BE-16888BD44984}" srcId="{8C2E9937-2973-4155-A20D-74647CCC9B0F}" destId="{A66AF538-FB5D-474E-9BD1-3A613E5C1A11}" srcOrd="1" destOrd="0" parTransId="{2013245C-FBB1-4473-80F5-FA80569720FE}" sibTransId="{696738F5-9584-4A13-8921-29E58DC01785}"/>
    <dgm:cxn modelId="{8E7D3299-A94F-48EF-B01C-E4AB610C2E6B}" type="presOf" srcId="{09006CFA-91AA-4EC1-85DD-8D28E7A0407C}" destId="{B3934238-03CD-4D94-9150-60B3AC336518}" srcOrd="0" destOrd="0" presId="urn:microsoft.com/office/officeart/2005/8/layout/orgChart1"/>
    <dgm:cxn modelId="{0F059FA7-5CE8-40EE-A439-1643C8D9C32D}" type="presOf" srcId="{8C2E9937-2973-4155-A20D-74647CCC9B0F}" destId="{C328954F-60D6-444C-8F96-7059A2F8D476}" srcOrd="1" destOrd="0" presId="urn:microsoft.com/office/officeart/2005/8/layout/orgChart1"/>
    <dgm:cxn modelId="{E68199C3-A1E9-4AE7-90A7-D061E9786ADC}" type="presOf" srcId="{7E7284EB-31F6-4D75-9520-F4FC2AED1CAC}" destId="{20FEC3EF-872F-463A-9EE2-A11828E24882}" srcOrd="0" destOrd="0" presId="urn:microsoft.com/office/officeart/2005/8/layout/orgChart1"/>
    <dgm:cxn modelId="{784FCFEC-25D5-4869-B703-82D12384789C}" type="presOf" srcId="{2013245C-FBB1-4473-80F5-FA80569720FE}" destId="{EAE7A196-3954-4F8C-8D57-3017F0552852}" srcOrd="0" destOrd="0" presId="urn:microsoft.com/office/officeart/2005/8/layout/orgChart1"/>
    <dgm:cxn modelId="{0CB545EF-9D91-4D5E-A205-197FC8E86122}" srcId="{09006CFA-91AA-4EC1-85DD-8D28E7A0407C}" destId="{8C2E9937-2973-4155-A20D-74647CCC9B0F}" srcOrd="0" destOrd="0" parTransId="{CB528287-DFF8-4161-9B68-1EDAED8B67E2}" sibTransId="{BD7FB2A5-E583-4FA0-B427-FAF71006FB7B}"/>
    <dgm:cxn modelId="{15783EFE-4C5F-41E9-A952-6D04DDA5BA45}" type="presOf" srcId="{A66AF538-FB5D-474E-9BD1-3A613E5C1A11}" destId="{446F11A8-2A4C-4E0A-A30D-595C3166A3AF}" srcOrd="1" destOrd="0" presId="urn:microsoft.com/office/officeart/2005/8/layout/orgChart1"/>
    <dgm:cxn modelId="{BC09566B-4F2C-40DB-AB98-66CEADAFE49B}" type="presParOf" srcId="{B3934238-03CD-4D94-9150-60B3AC336518}" destId="{CBDFBF6F-986A-4D75-A965-043D8D65AB46}" srcOrd="0" destOrd="0" presId="urn:microsoft.com/office/officeart/2005/8/layout/orgChart1"/>
    <dgm:cxn modelId="{4C251D9D-D2AA-4BB5-B26D-2D4CFD4A1AAC}" type="presParOf" srcId="{CBDFBF6F-986A-4D75-A965-043D8D65AB46}" destId="{836C36E4-3E58-4474-AA7A-FC5BA24A489F}" srcOrd="0" destOrd="0" presId="urn:microsoft.com/office/officeart/2005/8/layout/orgChart1"/>
    <dgm:cxn modelId="{9D41E775-2EB3-4F31-817C-D1F8D7F06A96}" type="presParOf" srcId="{836C36E4-3E58-4474-AA7A-FC5BA24A489F}" destId="{762651DE-B8F0-498F-8EAD-FAA13541BA41}" srcOrd="0" destOrd="0" presId="urn:microsoft.com/office/officeart/2005/8/layout/orgChart1"/>
    <dgm:cxn modelId="{216D5D00-2474-4CEB-B2E4-2C941635A927}" type="presParOf" srcId="{836C36E4-3E58-4474-AA7A-FC5BA24A489F}" destId="{C328954F-60D6-444C-8F96-7059A2F8D476}" srcOrd="1" destOrd="0" presId="urn:microsoft.com/office/officeart/2005/8/layout/orgChart1"/>
    <dgm:cxn modelId="{19E76C6D-C003-47D5-B4BB-BBB873E43B51}" type="presParOf" srcId="{CBDFBF6F-986A-4D75-A965-043D8D65AB46}" destId="{44705DC4-A01B-45D7-AE67-DED7422BD467}" srcOrd="1" destOrd="0" presId="urn:microsoft.com/office/officeart/2005/8/layout/orgChart1"/>
    <dgm:cxn modelId="{F9A683F0-B362-4FCF-A755-FDACADDF6A47}" type="presParOf" srcId="{44705DC4-A01B-45D7-AE67-DED7422BD467}" destId="{20FEC3EF-872F-463A-9EE2-A11828E24882}" srcOrd="0" destOrd="0" presId="urn:microsoft.com/office/officeart/2005/8/layout/orgChart1"/>
    <dgm:cxn modelId="{293DB3DD-FF9D-4429-8C13-3B51E514D5F9}" type="presParOf" srcId="{44705DC4-A01B-45D7-AE67-DED7422BD467}" destId="{08874799-E9B1-4CCD-95BB-EBEE8DF0122F}" srcOrd="1" destOrd="0" presId="urn:microsoft.com/office/officeart/2005/8/layout/orgChart1"/>
    <dgm:cxn modelId="{50D023DE-CCFD-47F8-9AB1-D5E2956D751C}" type="presParOf" srcId="{08874799-E9B1-4CCD-95BB-EBEE8DF0122F}" destId="{EF3E9EDA-0FE7-4358-BC26-7F9355707371}" srcOrd="0" destOrd="0" presId="urn:microsoft.com/office/officeart/2005/8/layout/orgChart1"/>
    <dgm:cxn modelId="{8CC905AB-78AF-4597-BF14-BE3D635AD2E2}" type="presParOf" srcId="{EF3E9EDA-0FE7-4358-BC26-7F9355707371}" destId="{17AB4FC2-82C0-4B4B-AE86-B9BC89714B95}" srcOrd="0" destOrd="0" presId="urn:microsoft.com/office/officeart/2005/8/layout/orgChart1"/>
    <dgm:cxn modelId="{D84786C6-FCA5-4597-90E0-A2F12B7E90AF}" type="presParOf" srcId="{EF3E9EDA-0FE7-4358-BC26-7F9355707371}" destId="{20FAC768-A52E-402E-9DCE-BD8D04A942F1}" srcOrd="1" destOrd="0" presId="urn:microsoft.com/office/officeart/2005/8/layout/orgChart1"/>
    <dgm:cxn modelId="{E3FC9E16-5AE8-442D-AF45-76FE14045969}" type="presParOf" srcId="{08874799-E9B1-4CCD-95BB-EBEE8DF0122F}" destId="{BB30E6E0-8B02-4814-8EC1-9C592EA4853B}" srcOrd="1" destOrd="0" presId="urn:microsoft.com/office/officeart/2005/8/layout/orgChart1"/>
    <dgm:cxn modelId="{DAD36679-EF8A-457C-99C4-566D7771B573}" type="presParOf" srcId="{08874799-E9B1-4CCD-95BB-EBEE8DF0122F}" destId="{4A7988C3-5411-4181-8C72-5F7429F36123}" srcOrd="2" destOrd="0" presId="urn:microsoft.com/office/officeart/2005/8/layout/orgChart1"/>
    <dgm:cxn modelId="{CF8CC77E-1580-44DA-85BE-DBC2068B531F}" type="presParOf" srcId="{44705DC4-A01B-45D7-AE67-DED7422BD467}" destId="{EAE7A196-3954-4F8C-8D57-3017F0552852}" srcOrd="2" destOrd="0" presId="urn:microsoft.com/office/officeart/2005/8/layout/orgChart1"/>
    <dgm:cxn modelId="{3DD20FE8-3D11-4272-A96E-4162F8891B16}" type="presParOf" srcId="{44705DC4-A01B-45D7-AE67-DED7422BD467}" destId="{86D006DA-51FE-4F6D-A5B9-C7E21144B18C}" srcOrd="3" destOrd="0" presId="urn:microsoft.com/office/officeart/2005/8/layout/orgChart1"/>
    <dgm:cxn modelId="{5943D5F9-8BCD-4938-BC07-5508545B6411}" type="presParOf" srcId="{86D006DA-51FE-4F6D-A5B9-C7E21144B18C}" destId="{FF4FE719-52C1-4670-B88A-A74C148EB37F}" srcOrd="0" destOrd="0" presId="urn:microsoft.com/office/officeart/2005/8/layout/orgChart1"/>
    <dgm:cxn modelId="{42516C7D-1ACC-4FFE-98A0-7C323BA58352}" type="presParOf" srcId="{FF4FE719-52C1-4670-B88A-A74C148EB37F}" destId="{79F43282-CEC5-4EF9-A13C-0111E701F330}" srcOrd="0" destOrd="0" presId="urn:microsoft.com/office/officeart/2005/8/layout/orgChart1"/>
    <dgm:cxn modelId="{DFBCFFEF-D755-499D-A6CD-324FA68CB786}" type="presParOf" srcId="{FF4FE719-52C1-4670-B88A-A74C148EB37F}" destId="{446F11A8-2A4C-4E0A-A30D-595C3166A3AF}" srcOrd="1" destOrd="0" presId="urn:microsoft.com/office/officeart/2005/8/layout/orgChart1"/>
    <dgm:cxn modelId="{5D25DFDA-6476-4957-9E6E-3721F8724914}" type="presParOf" srcId="{86D006DA-51FE-4F6D-A5B9-C7E21144B18C}" destId="{2F58A4AB-64C4-4CBE-85D1-DA321D649767}" srcOrd="1" destOrd="0" presId="urn:microsoft.com/office/officeart/2005/8/layout/orgChart1"/>
    <dgm:cxn modelId="{7DB028A3-0A8A-4C9D-879B-39C58C333A87}" type="presParOf" srcId="{86D006DA-51FE-4F6D-A5B9-C7E21144B18C}" destId="{EEBAA3FA-E45F-4EE8-81BF-43B194483EE4}" srcOrd="2" destOrd="0" presId="urn:microsoft.com/office/officeart/2005/8/layout/orgChart1"/>
    <dgm:cxn modelId="{B187FFE9-A632-485D-94A2-F5A58DFB8E11}" type="presParOf" srcId="{44705DC4-A01B-45D7-AE67-DED7422BD467}" destId="{F6093ED2-4B24-4337-BFB3-8D2EF6ADE753}" srcOrd="4" destOrd="0" presId="urn:microsoft.com/office/officeart/2005/8/layout/orgChart1"/>
    <dgm:cxn modelId="{7D731B05-01C7-47EA-89F8-DFE3A6C67AC1}" type="presParOf" srcId="{44705DC4-A01B-45D7-AE67-DED7422BD467}" destId="{FC9E62D4-C52F-4B0E-BC02-96F1DFEC5CD5}" srcOrd="5" destOrd="0" presId="urn:microsoft.com/office/officeart/2005/8/layout/orgChart1"/>
    <dgm:cxn modelId="{09E99390-8316-402F-9183-83243CCA3CF1}" type="presParOf" srcId="{FC9E62D4-C52F-4B0E-BC02-96F1DFEC5CD5}" destId="{EB1B8A49-20E4-4DBB-A001-113A1B2DB3E7}" srcOrd="0" destOrd="0" presId="urn:microsoft.com/office/officeart/2005/8/layout/orgChart1"/>
    <dgm:cxn modelId="{CF59D24E-14D5-4760-B78B-4A428F3EE392}" type="presParOf" srcId="{EB1B8A49-20E4-4DBB-A001-113A1B2DB3E7}" destId="{61860783-99F4-4143-B51E-F90510B72CB0}" srcOrd="0" destOrd="0" presId="urn:microsoft.com/office/officeart/2005/8/layout/orgChart1"/>
    <dgm:cxn modelId="{4EF51297-7BF4-42B0-989F-AE12D268E40C}" type="presParOf" srcId="{EB1B8A49-20E4-4DBB-A001-113A1B2DB3E7}" destId="{25D13526-677D-40FD-A755-E730EA1207A4}" srcOrd="1" destOrd="0" presId="urn:microsoft.com/office/officeart/2005/8/layout/orgChart1"/>
    <dgm:cxn modelId="{3693DCA4-C863-4AC7-BED9-DC4D6F85755E}" type="presParOf" srcId="{FC9E62D4-C52F-4B0E-BC02-96F1DFEC5CD5}" destId="{D3031211-C572-4C48-AE54-2B5283EFD644}" srcOrd="1" destOrd="0" presId="urn:microsoft.com/office/officeart/2005/8/layout/orgChart1"/>
    <dgm:cxn modelId="{8F77F485-1DD2-470C-9EB3-EDC246041B9F}" type="presParOf" srcId="{FC9E62D4-C52F-4B0E-BC02-96F1DFEC5CD5}" destId="{3EC5C677-2F14-4833-8E19-E76C4B9063EB}" srcOrd="2" destOrd="0" presId="urn:microsoft.com/office/officeart/2005/8/layout/orgChart1"/>
    <dgm:cxn modelId="{F219FD28-8855-45A5-AB8B-16BC8986C556}" type="presParOf" srcId="{CBDFBF6F-986A-4D75-A965-043D8D65AB46}" destId="{CBB82B06-65DA-4382-A6F9-94166CC2E194}"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93ED2-4B24-4337-BFB3-8D2EF6ADE753}">
      <dsp:nvSpPr>
        <dsp:cNvPr id="0" name=""/>
        <dsp:cNvSpPr/>
      </dsp:nvSpPr>
      <dsp:spPr>
        <a:xfrm>
          <a:off x="355619" y="169526"/>
          <a:ext cx="251603" cy="91440"/>
        </a:xfrm>
        <a:custGeom>
          <a:avLst/>
          <a:gdLst/>
          <a:ahLst/>
          <a:cxnLst/>
          <a:rect l="0" t="0" r="0" b="0"/>
          <a:pathLst>
            <a:path>
              <a:moveTo>
                <a:pt x="0" y="45720"/>
              </a:moveTo>
              <a:lnTo>
                <a:pt x="0" y="67553"/>
              </a:lnTo>
              <a:lnTo>
                <a:pt x="251603" y="67553"/>
              </a:lnTo>
              <a:lnTo>
                <a:pt x="251603" y="89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E7A196-3954-4F8C-8D57-3017F0552852}">
      <dsp:nvSpPr>
        <dsp:cNvPr id="0" name=""/>
        <dsp:cNvSpPr/>
      </dsp:nvSpPr>
      <dsp:spPr>
        <a:xfrm>
          <a:off x="309899" y="169526"/>
          <a:ext cx="91440" cy="91440"/>
        </a:xfrm>
        <a:custGeom>
          <a:avLst/>
          <a:gdLst/>
          <a:ahLst/>
          <a:cxnLst/>
          <a:rect l="0" t="0" r="0" b="0"/>
          <a:pathLst>
            <a:path>
              <a:moveTo>
                <a:pt x="45720" y="45720"/>
              </a:moveTo>
              <a:lnTo>
                <a:pt x="45720" y="89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FEC3EF-872F-463A-9EE2-A11828E24882}">
      <dsp:nvSpPr>
        <dsp:cNvPr id="0" name=""/>
        <dsp:cNvSpPr/>
      </dsp:nvSpPr>
      <dsp:spPr>
        <a:xfrm>
          <a:off x="104015" y="169526"/>
          <a:ext cx="251603" cy="91440"/>
        </a:xfrm>
        <a:custGeom>
          <a:avLst/>
          <a:gdLst/>
          <a:ahLst/>
          <a:cxnLst/>
          <a:rect l="0" t="0" r="0" b="0"/>
          <a:pathLst>
            <a:path>
              <a:moveTo>
                <a:pt x="251603" y="45720"/>
              </a:moveTo>
              <a:lnTo>
                <a:pt x="251603" y="67553"/>
              </a:lnTo>
              <a:lnTo>
                <a:pt x="0" y="67553"/>
              </a:lnTo>
              <a:lnTo>
                <a:pt x="0" y="89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2651DE-B8F0-498F-8EAD-FAA13541BA41}">
      <dsp:nvSpPr>
        <dsp:cNvPr id="0" name=""/>
        <dsp:cNvSpPr/>
      </dsp:nvSpPr>
      <dsp:spPr>
        <a:xfrm>
          <a:off x="251650" y="111277"/>
          <a:ext cx="207936" cy="103968"/>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 </a:t>
          </a:r>
        </a:p>
      </dsp:txBody>
      <dsp:txXfrm>
        <a:off x="251650" y="111277"/>
        <a:ext cx="207936" cy="103968"/>
      </dsp:txXfrm>
    </dsp:sp>
    <dsp:sp modelId="{17AB4FC2-82C0-4B4B-AE86-B9BC89714B95}">
      <dsp:nvSpPr>
        <dsp:cNvPr id="0" name=""/>
        <dsp:cNvSpPr/>
      </dsp:nvSpPr>
      <dsp:spPr>
        <a:xfrm>
          <a:off x="47" y="258912"/>
          <a:ext cx="207936" cy="103968"/>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 </a:t>
          </a:r>
        </a:p>
      </dsp:txBody>
      <dsp:txXfrm>
        <a:off x="47" y="258912"/>
        <a:ext cx="207936" cy="103968"/>
      </dsp:txXfrm>
    </dsp:sp>
    <dsp:sp modelId="{79F43282-CEC5-4EF9-A13C-0111E701F330}">
      <dsp:nvSpPr>
        <dsp:cNvPr id="0" name=""/>
        <dsp:cNvSpPr/>
      </dsp:nvSpPr>
      <dsp:spPr>
        <a:xfrm>
          <a:off x="251650" y="258912"/>
          <a:ext cx="207936" cy="103968"/>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 </a:t>
          </a:r>
        </a:p>
      </dsp:txBody>
      <dsp:txXfrm>
        <a:off x="251650" y="258912"/>
        <a:ext cx="207936" cy="103968"/>
      </dsp:txXfrm>
    </dsp:sp>
    <dsp:sp modelId="{61860783-99F4-4143-B51E-F90510B72CB0}">
      <dsp:nvSpPr>
        <dsp:cNvPr id="0" name=""/>
        <dsp:cNvSpPr/>
      </dsp:nvSpPr>
      <dsp:spPr>
        <a:xfrm>
          <a:off x="503253" y="258912"/>
          <a:ext cx="207936" cy="103968"/>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 </a:t>
          </a:r>
        </a:p>
      </dsp:txBody>
      <dsp:txXfrm>
        <a:off x="503253" y="258912"/>
        <a:ext cx="207936" cy="1039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96AF2-768A-44C1-9351-C515C9980D64}" type="datetimeFigureOut">
              <a:rPr lang="en-IN" smtClean="0"/>
              <a:t>26-06-2022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AA2DB-2379-4F12-9DBC-362DBE3B4EBF}" type="slidenum">
              <a:rPr lang="en-IN" smtClean="0"/>
              <a:t>‹#›</a:t>
            </a:fld>
            <a:endParaRPr lang="en-IN"/>
          </a:p>
        </p:txBody>
      </p:sp>
    </p:spTree>
    <p:extLst>
      <p:ext uri="{BB962C8B-B14F-4D97-AF65-F5344CB8AC3E}">
        <p14:creationId xmlns:p14="http://schemas.microsoft.com/office/powerpoint/2010/main" val="1348085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885"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Deployment is the promotion of an application from one environment to the next.</a:t>
            </a:r>
          </a:p>
          <a:p>
            <a:pPr>
              <a:defRPr/>
            </a:pPr>
            <a:endParaRPr lang="en-US" dirty="0"/>
          </a:p>
        </p:txBody>
      </p:sp>
      <p:sp>
        <p:nvSpPr>
          <p:cNvPr id="5" name="Slide Number Placeholder 4"/>
          <p:cNvSpPr>
            <a:spLocks noGrp="1"/>
          </p:cNvSpPr>
          <p:nvPr>
            <p:ph type="sldNum" sz="quarter" idx="11"/>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45275DD5-0764-482C-9A5A-1DB6DE378BB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6" name="Rectangle 2"/>
          <p:cNvSpPr>
            <a:spLocks noGrp="1" noChangeArrowheads="1"/>
          </p:cNvSpPr>
          <p:nvPr>
            <p:ph type="hdr" sz="quarter"/>
          </p:nvPr>
        </p:nvSpPr>
        <p:spPr>
          <a:xfrm>
            <a:off x="0" y="0"/>
            <a:ext cx="6572250" cy="450909"/>
          </a:xfrm>
          <a:prstGeom prst="rect">
            <a:avLst/>
          </a:prstGeom>
          <a:noFill/>
        </p:spPr>
        <p:txBody>
          <a:bodyPr/>
          <a:lstStyle>
            <a:lvl1pPr algn="l" defTabSz="862176" eaLnBrk="0" hangingPunct="0">
              <a:spcBef>
                <a:spcPct val="30000"/>
              </a:spcBef>
              <a:defRPr sz="1500">
                <a:solidFill>
                  <a:srgbClr val="000000"/>
                </a:solidFill>
                <a:latin typeface="Arial" charset="0"/>
                <a:cs typeface="Times New Roman" pitchFamily="18" charset="0"/>
              </a:defRPr>
            </a:lvl1pPr>
            <a:lvl2pPr marL="1193782" indent="-459147" algn="l" defTabSz="862176" eaLnBrk="0" hangingPunct="0">
              <a:spcBef>
                <a:spcPct val="30000"/>
              </a:spcBef>
              <a:defRPr sz="1500">
                <a:solidFill>
                  <a:schemeClr val="tx1"/>
                </a:solidFill>
                <a:latin typeface="Arial" charset="0"/>
                <a:cs typeface="Times New Roman" pitchFamily="18" charset="0"/>
              </a:defRPr>
            </a:lvl2pPr>
            <a:lvl3pPr marL="1836588" indent="-367318" algn="l" defTabSz="862176" eaLnBrk="0" hangingPunct="0">
              <a:spcBef>
                <a:spcPct val="30000"/>
              </a:spcBef>
              <a:defRPr sz="1500">
                <a:solidFill>
                  <a:schemeClr val="tx1"/>
                </a:solidFill>
                <a:latin typeface="Arial" charset="0"/>
                <a:cs typeface="Times New Roman" pitchFamily="18" charset="0"/>
              </a:defRPr>
            </a:lvl3pPr>
            <a:lvl4pPr marL="2571223" indent="-367318" algn="l" defTabSz="862176" eaLnBrk="0" hangingPunct="0">
              <a:spcBef>
                <a:spcPct val="30000"/>
              </a:spcBef>
              <a:defRPr sz="1500">
                <a:solidFill>
                  <a:schemeClr val="tx1"/>
                </a:solidFill>
                <a:latin typeface="Arial" charset="0"/>
                <a:cs typeface="Times New Roman" pitchFamily="18" charset="0"/>
              </a:defRPr>
            </a:lvl4pPr>
            <a:lvl5pPr marL="3305859" indent="-367318" algn="l" defTabSz="862176" eaLnBrk="0" hangingPunct="0">
              <a:spcBef>
                <a:spcPct val="30000"/>
              </a:spcBef>
              <a:defRPr sz="1500">
                <a:solidFill>
                  <a:schemeClr val="tx1"/>
                </a:solidFill>
                <a:latin typeface="Arial" charset="0"/>
                <a:cs typeface="Times New Roman" pitchFamily="18" charset="0"/>
              </a:defRPr>
            </a:lvl5pPr>
            <a:lvl6pPr marL="4040494" indent="-367318" defTabSz="862176" eaLnBrk="0" fontAlgn="base" hangingPunct="0">
              <a:spcBef>
                <a:spcPct val="30000"/>
              </a:spcBef>
              <a:spcAft>
                <a:spcPct val="0"/>
              </a:spcAft>
              <a:defRPr sz="1500">
                <a:solidFill>
                  <a:schemeClr val="tx1"/>
                </a:solidFill>
                <a:latin typeface="Arial" charset="0"/>
                <a:cs typeface="Times New Roman" pitchFamily="18" charset="0"/>
              </a:defRPr>
            </a:lvl6pPr>
            <a:lvl7pPr marL="4775128" indent="-367318" defTabSz="862176" eaLnBrk="0" fontAlgn="base" hangingPunct="0">
              <a:spcBef>
                <a:spcPct val="30000"/>
              </a:spcBef>
              <a:spcAft>
                <a:spcPct val="0"/>
              </a:spcAft>
              <a:defRPr sz="1500">
                <a:solidFill>
                  <a:schemeClr val="tx1"/>
                </a:solidFill>
                <a:latin typeface="Arial" charset="0"/>
                <a:cs typeface="Times New Roman" pitchFamily="18" charset="0"/>
              </a:defRPr>
            </a:lvl7pPr>
            <a:lvl8pPr marL="5509763" indent="-367318" defTabSz="862176" eaLnBrk="0" fontAlgn="base" hangingPunct="0">
              <a:spcBef>
                <a:spcPct val="30000"/>
              </a:spcBef>
              <a:spcAft>
                <a:spcPct val="0"/>
              </a:spcAft>
              <a:defRPr sz="1500">
                <a:solidFill>
                  <a:schemeClr val="tx1"/>
                </a:solidFill>
                <a:latin typeface="Arial" charset="0"/>
                <a:cs typeface="Times New Roman" pitchFamily="18" charset="0"/>
              </a:defRPr>
            </a:lvl8pPr>
            <a:lvl9pPr marL="6244399" indent="-367318" defTabSz="862176" eaLnBrk="0" fontAlgn="base" hangingPunct="0">
              <a:spcBef>
                <a:spcPct val="30000"/>
              </a:spcBef>
              <a:spcAft>
                <a:spcPct val="0"/>
              </a:spcAft>
              <a:defRPr sz="1500">
                <a:solidFill>
                  <a:schemeClr val="tx1"/>
                </a:solidFill>
                <a:latin typeface="Arial" charset="0"/>
                <a:cs typeface="Times New Roman" pitchFamily="18" charset="0"/>
              </a:defRPr>
            </a:lvl9pPr>
          </a:lstStyle>
          <a:p>
            <a:pPr marL="0" marR="0" lvl="0" indent="0" algn="l" defTabSz="862176"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
        <p:nvSpPr>
          <p:cNvPr id="7" name="Footer Placeholder 4"/>
          <p:cNvSpPr>
            <a:spLocks noGrp="1"/>
          </p:cNvSpPr>
          <p:nvPr>
            <p:ph type="ftr" sz="quarter" idx="4"/>
          </p:nvPr>
        </p:nvSpPr>
        <p:spPr>
          <a:xfrm>
            <a:off x="0" y="8829967"/>
            <a:ext cx="3037840" cy="464820"/>
          </a:xfrm>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Tree>
    <p:extLst>
      <p:ext uri="{BB962C8B-B14F-4D97-AF65-F5344CB8AC3E}">
        <p14:creationId xmlns:p14="http://schemas.microsoft.com/office/powerpoint/2010/main" val="2846647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You can track the environment inventory for each component by clicking the component and then going to the Usage tab. HCL Launch  tracks both the version that is currently in an environment and  also what was in various environments over time. This is helpful comparing flows through environments and identifying what changed. </a:t>
            </a:r>
          </a:p>
        </p:txBody>
      </p:sp>
      <p:sp>
        <p:nvSpPr>
          <p:cNvPr id="5" name="Footer Placeholder 4"/>
          <p:cNvSpPr>
            <a:spLocks noGrp="1"/>
          </p:cNvSpPr>
          <p:nvPr>
            <p:ph type="ftr" sz="quarter" idx="11"/>
          </p:nvPr>
        </p:nvSpPr>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6572250" cy="450909"/>
          </a:xfrm>
          <a:prstGeom prst="rect">
            <a:avLst/>
          </a:prstGeom>
          <a:noFill/>
        </p:spPr>
        <p:txBody>
          <a:bodyPr/>
          <a:lstStyle>
            <a:lvl1pPr algn="l" defTabSz="862176" eaLnBrk="0" hangingPunct="0">
              <a:spcBef>
                <a:spcPct val="30000"/>
              </a:spcBef>
              <a:defRPr sz="1500">
                <a:solidFill>
                  <a:srgbClr val="000000"/>
                </a:solidFill>
                <a:latin typeface="Arial" charset="0"/>
                <a:cs typeface="Times New Roman" pitchFamily="18" charset="0"/>
              </a:defRPr>
            </a:lvl1pPr>
            <a:lvl2pPr marL="1193782" indent="-459147" algn="l" defTabSz="862176" eaLnBrk="0" hangingPunct="0">
              <a:spcBef>
                <a:spcPct val="30000"/>
              </a:spcBef>
              <a:defRPr sz="1500">
                <a:solidFill>
                  <a:schemeClr val="tx1"/>
                </a:solidFill>
                <a:latin typeface="Arial" charset="0"/>
                <a:cs typeface="Times New Roman" pitchFamily="18" charset="0"/>
              </a:defRPr>
            </a:lvl2pPr>
            <a:lvl3pPr marL="1836588" indent="-367318" algn="l" defTabSz="862176" eaLnBrk="0" hangingPunct="0">
              <a:spcBef>
                <a:spcPct val="30000"/>
              </a:spcBef>
              <a:defRPr sz="1500">
                <a:solidFill>
                  <a:schemeClr val="tx1"/>
                </a:solidFill>
                <a:latin typeface="Arial" charset="0"/>
                <a:cs typeface="Times New Roman" pitchFamily="18" charset="0"/>
              </a:defRPr>
            </a:lvl3pPr>
            <a:lvl4pPr marL="2571223" indent="-367318" algn="l" defTabSz="862176" eaLnBrk="0" hangingPunct="0">
              <a:spcBef>
                <a:spcPct val="30000"/>
              </a:spcBef>
              <a:defRPr sz="1500">
                <a:solidFill>
                  <a:schemeClr val="tx1"/>
                </a:solidFill>
                <a:latin typeface="Arial" charset="0"/>
                <a:cs typeface="Times New Roman" pitchFamily="18" charset="0"/>
              </a:defRPr>
            </a:lvl4pPr>
            <a:lvl5pPr marL="3305859" indent="-367318" algn="l" defTabSz="862176" eaLnBrk="0" hangingPunct="0">
              <a:spcBef>
                <a:spcPct val="30000"/>
              </a:spcBef>
              <a:defRPr sz="1500">
                <a:solidFill>
                  <a:schemeClr val="tx1"/>
                </a:solidFill>
                <a:latin typeface="Arial" charset="0"/>
                <a:cs typeface="Times New Roman" pitchFamily="18" charset="0"/>
              </a:defRPr>
            </a:lvl5pPr>
            <a:lvl6pPr marL="4040494" indent="-367318" defTabSz="862176" eaLnBrk="0" fontAlgn="base" hangingPunct="0">
              <a:spcBef>
                <a:spcPct val="30000"/>
              </a:spcBef>
              <a:spcAft>
                <a:spcPct val="0"/>
              </a:spcAft>
              <a:defRPr sz="1500">
                <a:solidFill>
                  <a:schemeClr val="tx1"/>
                </a:solidFill>
                <a:latin typeface="Arial" charset="0"/>
                <a:cs typeface="Times New Roman" pitchFamily="18" charset="0"/>
              </a:defRPr>
            </a:lvl6pPr>
            <a:lvl7pPr marL="4775128" indent="-367318" defTabSz="862176" eaLnBrk="0" fontAlgn="base" hangingPunct="0">
              <a:spcBef>
                <a:spcPct val="30000"/>
              </a:spcBef>
              <a:spcAft>
                <a:spcPct val="0"/>
              </a:spcAft>
              <a:defRPr sz="1500">
                <a:solidFill>
                  <a:schemeClr val="tx1"/>
                </a:solidFill>
                <a:latin typeface="Arial" charset="0"/>
                <a:cs typeface="Times New Roman" pitchFamily="18" charset="0"/>
              </a:defRPr>
            </a:lvl7pPr>
            <a:lvl8pPr marL="5509763" indent="-367318" defTabSz="862176" eaLnBrk="0" fontAlgn="base" hangingPunct="0">
              <a:spcBef>
                <a:spcPct val="30000"/>
              </a:spcBef>
              <a:spcAft>
                <a:spcPct val="0"/>
              </a:spcAft>
              <a:defRPr sz="1500">
                <a:solidFill>
                  <a:schemeClr val="tx1"/>
                </a:solidFill>
                <a:latin typeface="Arial" charset="0"/>
                <a:cs typeface="Times New Roman" pitchFamily="18" charset="0"/>
              </a:defRPr>
            </a:lvl8pPr>
            <a:lvl9pPr marL="6244399" indent="-367318" defTabSz="862176" eaLnBrk="0" fontAlgn="base" hangingPunct="0">
              <a:spcBef>
                <a:spcPct val="30000"/>
              </a:spcBef>
              <a:spcAft>
                <a:spcPct val="0"/>
              </a:spcAft>
              <a:defRPr sz="1500">
                <a:solidFill>
                  <a:schemeClr val="tx1"/>
                </a:solidFill>
                <a:latin typeface="Arial" charset="0"/>
                <a:cs typeface="Times New Roman" pitchFamily="18" charset="0"/>
              </a:defRPr>
            </a:lvl9pPr>
          </a:lstStyle>
          <a:p>
            <a:pPr marL="0" marR="0" lvl="0" indent="0" algn="l" defTabSz="862176"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Tree>
    <p:extLst>
      <p:ext uri="{BB962C8B-B14F-4D97-AF65-F5344CB8AC3E}">
        <p14:creationId xmlns:p14="http://schemas.microsoft.com/office/powerpoint/2010/main" val="1435295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You can filter data, print and save reports, and save search criteria with deployment reports. You can obtain information for specific reporting periods, such as the number of deployments, average deployment duration, and total duration. In this example, the Deployment Detail report shows all deployments for the specified applications, environments, and users for a given time period.</a:t>
            </a:r>
          </a:p>
          <a:p>
            <a:r>
              <a:rPr lang="en-US" sz="1600" kern="1200" dirty="0">
                <a:solidFill>
                  <a:schemeClr val="tx1"/>
                </a:solidFill>
                <a:effectLst/>
                <a:latin typeface="+mn-lt"/>
                <a:ea typeface="+mn-ea"/>
                <a:cs typeface="+mn-cs"/>
              </a:rPr>
              <a:t> </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Deployment count</a:t>
            </a:r>
            <a:r>
              <a:rPr lang="en-US" sz="1600" kern="1200" dirty="0">
                <a:solidFill>
                  <a:schemeClr val="tx1"/>
                </a:solidFill>
                <a:effectLst/>
                <a:latin typeface="+mn-lt"/>
                <a:ea typeface="+mn-ea"/>
                <a:cs typeface="+mn-cs"/>
              </a:rPr>
              <a:t>: Provides information about the number of deployments that ran during a specified reporting period. </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Deployment average duration</a:t>
            </a:r>
            <a:r>
              <a:rPr lang="en-US" sz="1600" kern="1200" dirty="0">
                <a:solidFill>
                  <a:schemeClr val="tx1"/>
                </a:solidFill>
                <a:effectLst/>
                <a:latin typeface="+mn-lt"/>
                <a:ea typeface="+mn-ea"/>
                <a:cs typeface="+mn-cs"/>
              </a:rPr>
              <a:t>: Provides average deployment times for applications that ran during a specified reporting period. </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Deployment total duration</a:t>
            </a:r>
            <a:r>
              <a:rPr lang="en-US" sz="1600" kern="1200" dirty="0">
                <a:solidFill>
                  <a:schemeClr val="tx1"/>
                </a:solidFill>
                <a:effectLst/>
                <a:latin typeface="+mn-lt"/>
                <a:ea typeface="+mn-ea"/>
                <a:cs typeface="+mn-cs"/>
              </a:rPr>
              <a:t>: Provides total deployment times for applications that ran during a specified reporting period. </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Deployment detail</a:t>
            </a:r>
            <a:r>
              <a:rPr lang="en-US" sz="1600" kern="1200" dirty="0">
                <a:solidFill>
                  <a:schemeClr val="tx1"/>
                </a:solidFill>
                <a:effectLst/>
                <a:latin typeface="+mn-lt"/>
                <a:ea typeface="+mn-ea"/>
                <a:cs typeface="+mn-cs"/>
              </a:rPr>
              <a:t>: Shows all deployments for the specified applications, environments, and users in the specified time period. </a:t>
            </a:r>
          </a:p>
          <a:p>
            <a:endParaRPr lang="en-US" dirty="0"/>
          </a:p>
          <a:p>
            <a:endParaRPr lang="en-US" dirty="0"/>
          </a:p>
        </p:txBody>
      </p:sp>
      <p:sp>
        <p:nvSpPr>
          <p:cNvPr id="5" name="Footer Placeholder 4"/>
          <p:cNvSpPr>
            <a:spLocks noGrp="1"/>
          </p:cNvSpPr>
          <p:nvPr>
            <p:ph type="ftr" sz="quarter" idx="11"/>
          </p:nvPr>
        </p:nvSpPr>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6572250" cy="450909"/>
          </a:xfrm>
          <a:prstGeom prst="rect">
            <a:avLst/>
          </a:prstGeom>
          <a:noFill/>
        </p:spPr>
        <p:txBody>
          <a:bodyPr/>
          <a:lstStyle>
            <a:lvl1pPr algn="l" defTabSz="862176" eaLnBrk="0" hangingPunct="0">
              <a:spcBef>
                <a:spcPct val="30000"/>
              </a:spcBef>
              <a:defRPr sz="1500">
                <a:solidFill>
                  <a:srgbClr val="000000"/>
                </a:solidFill>
                <a:latin typeface="Arial" charset="0"/>
                <a:cs typeface="Times New Roman" pitchFamily="18" charset="0"/>
              </a:defRPr>
            </a:lvl1pPr>
            <a:lvl2pPr marL="1193782" indent="-459147" algn="l" defTabSz="862176" eaLnBrk="0" hangingPunct="0">
              <a:spcBef>
                <a:spcPct val="30000"/>
              </a:spcBef>
              <a:defRPr sz="1500">
                <a:solidFill>
                  <a:schemeClr val="tx1"/>
                </a:solidFill>
                <a:latin typeface="Arial" charset="0"/>
                <a:cs typeface="Times New Roman" pitchFamily="18" charset="0"/>
              </a:defRPr>
            </a:lvl2pPr>
            <a:lvl3pPr marL="1836588" indent="-367318" algn="l" defTabSz="862176" eaLnBrk="0" hangingPunct="0">
              <a:spcBef>
                <a:spcPct val="30000"/>
              </a:spcBef>
              <a:defRPr sz="1500">
                <a:solidFill>
                  <a:schemeClr val="tx1"/>
                </a:solidFill>
                <a:latin typeface="Arial" charset="0"/>
                <a:cs typeface="Times New Roman" pitchFamily="18" charset="0"/>
              </a:defRPr>
            </a:lvl3pPr>
            <a:lvl4pPr marL="2571223" indent="-367318" algn="l" defTabSz="862176" eaLnBrk="0" hangingPunct="0">
              <a:spcBef>
                <a:spcPct val="30000"/>
              </a:spcBef>
              <a:defRPr sz="1500">
                <a:solidFill>
                  <a:schemeClr val="tx1"/>
                </a:solidFill>
                <a:latin typeface="Arial" charset="0"/>
                <a:cs typeface="Times New Roman" pitchFamily="18" charset="0"/>
              </a:defRPr>
            </a:lvl4pPr>
            <a:lvl5pPr marL="3305859" indent="-367318" algn="l" defTabSz="862176" eaLnBrk="0" hangingPunct="0">
              <a:spcBef>
                <a:spcPct val="30000"/>
              </a:spcBef>
              <a:defRPr sz="1500">
                <a:solidFill>
                  <a:schemeClr val="tx1"/>
                </a:solidFill>
                <a:latin typeface="Arial" charset="0"/>
                <a:cs typeface="Times New Roman" pitchFamily="18" charset="0"/>
              </a:defRPr>
            </a:lvl5pPr>
            <a:lvl6pPr marL="4040494" indent="-367318" defTabSz="862176" eaLnBrk="0" fontAlgn="base" hangingPunct="0">
              <a:spcBef>
                <a:spcPct val="30000"/>
              </a:spcBef>
              <a:spcAft>
                <a:spcPct val="0"/>
              </a:spcAft>
              <a:defRPr sz="1500">
                <a:solidFill>
                  <a:schemeClr val="tx1"/>
                </a:solidFill>
                <a:latin typeface="Arial" charset="0"/>
                <a:cs typeface="Times New Roman" pitchFamily="18" charset="0"/>
              </a:defRPr>
            </a:lvl6pPr>
            <a:lvl7pPr marL="4775128" indent="-367318" defTabSz="862176" eaLnBrk="0" fontAlgn="base" hangingPunct="0">
              <a:spcBef>
                <a:spcPct val="30000"/>
              </a:spcBef>
              <a:spcAft>
                <a:spcPct val="0"/>
              </a:spcAft>
              <a:defRPr sz="1500">
                <a:solidFill>
                  <a:schemeClr val="tx1"/>
                </a:solidFill>
                <a:latin typeface="Arial" charset="0"/>
                <a:cs typeface="Times New Roman" pitchFamily="18" charset="0"/>
              </a:defRPr>
            </a:lvl7pPr>
            <a:lvl8pPr marL="5509763" indent="-367318" defTabSz="862176" eaLnBrk="0" fontAlgn="base" hangingPunct="0">
              <a:spcBef>
                <a:spcPct val="30000"/>
              </a:spcBef>
              <a:spcAft>
                <a:spcPct val="0"/>
              </a:spcAft>
              <a:defRPr sz="1500">
                <a:solidFill>
                  <a:schemeClr val="tx1"/>
                </a:solidFill>
                <a:latin typeface="Arial" charset="0"/>
                <a:cs typeface="Times New Roman" pitchFamily="18" charset="0"/>
              </a:defRPr>
            </a:lvl8pPr>
            <a:lvl9pPr marL="6244399" indent="-367318" defTabSz="862176" eaLnBrk="0" fontAlgn="base" hangingPunct="0">
              <a:spcBef>
                <a:spcPct val="30000"/>
              </a:spcBef>
              <a:spcAft>
                <a:spcPct val="0"/>
              </a:spcAft>
              <a:defRPr sz="1500">
                <a:solidFill>
                  <a:schemeClr val="tx1"/>
                </a:solidFill>
                <a:latin typeface="Arial" charset="0"/>
                <a:cs typeface="Times New Roman" pitchFamily="18" charset="0"/>
              </a:defRPr>
            </a:lvl9pPr>
          </a:lstStyle>
          <a:p>
            <a:pPr marL="0" marR="0" lvl="0" indent="0" algn="l" defTabSz="862176"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Tree>
    <p:extLst>
      <p:ext uri="{BB962C8B-B14F-4D97-AF65-F5344CB8AC3E}">
        <p14:creationId xmlns:p14="http://schemas.microsoft.com/office/powerpoint/2010/main" val="570438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HCL Launch  server provides a file transfer capability for deploying files to target servers. A deployment involves selecting component versions from a repository, moving those components to the target server, and completing the required tasks for bringing those parts of the application online.</a:t>
            </a:r>
          </a:p>
          <a:p>
            <a:endParaRPr lang="en-US" dirty="0"/>
          </a:p>
        </p:txBody>
      </p:sp>
      <p:sp>
        <p:nvSpPr>
          <p:cNvPr id="5" name="Footer Placeholder 4"/>
          <p:cNvSpPr>
            <a:spLocks noGrp="1"/>
          </p:cNvSpPr>
          <p:nvPr>
            <p:ph type="ftr" sz="quarter" idx="11"/>
          </p:nvPr>
        </p:nvSpPr>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6572250" cy="450909"/>
          </a:xfrm>
          <a:prstGeom prst="rect">
            <a:avLst/>
          </a:prstGeom>
          <a:noFill/>
        </p:spPr>
        <p:txBody>
          <a:bodyPr/>
          <a:lstStyle>
            <a:lvl1pPr algn="l" defTabSz="862176" eaLnBrk="0" hangingPunct="0">
              <a:spcBef>
                <a:spcPct val="30000"/>
              </a:spcBef>
              <a:defRPr sz="1500">
                <a:solidFill>
                  <a:srgbClr val="000000"/>
                </a:solidFill>
                <a:latin typeface="Arial" charset="0"/>
                <a:cs typeface="Times New Roman" pitchFamily="18" charset="0"/>
              </a:defRPr>
            </a:lvl1pPr>
            <a:lvl2pPr marL="1193782" indent="-459147" algn="l" defTabSz="862176" eaLnBrk="0" hangingPunct="0">
              <a:spcBef>
                <a:spcPct val="30000"/>
              </a:spcBef>
              <a:defRPr sz="1500">
                <a:solidFill>
                  <a:schemeClr val="tx1"/>
                </a:solidFill>
                <a:latin typeface="Arial" charset="0"/>
                <a:cs typeface="Times New Roman" pitchFamily="18" charset="0"/>
              </a:defRPr>
            </a:lvl2pPr>
            <a:lvl3pPr marL="1836588" indent="-367318" algn="l" defTabSz="862176" eaLnBrk="0" hangingPunct="0">
              <a:spcBef>
                <a:spcPct val="30000"/>
              </a:spcBef>
              <a:defRPr sz="1500">
                <a:solidFill>
                  <a:schemeClr val="tx1"/>
                </a:solidFill>
                <a:latin typeface="Arial" charset="0"/>
                <a:cs typeface="Times New Roman" pitchFamily="18" charset="0"/>
              </a:defRPr>
            </a:lvl3pPr>
            <a:lvl4pPr marL="2571223" indent="-367318" algn="l" defTabSz="862176" eaLnBrk="0" hangingPunct="0">
              <a:spcBef>
                <a:spcPct val="30000"/>
              </a:spcBef>
              <a:defRPr sz="1500">
                <a:solidFill>
                  <a:schemeClr val="tx1"/>
                </a:solidFill>
                <a:latin typeface="Arial" charset="0"/>
                <a:cs typeface="Times New Roman" pitchFamily="18" charset="0"/>
              </a:defRPr>
            </a:lvl4pPr>
            <a:lvl5pPr marL="3305859" indent="-367318" algn="l" defTabSz="862176" eaLnBrk="0" hangingPunct="0">
              <a:spcBef>
                <a:spcPct val="30000"/>
              </a:spcBef>
              <a:defRPr sz="1500">
                <a:solidFill>
                  <a:schemeClr val="tx1"/>
                </a:solidFill>
                <a:latin typeface="Arial" charset="0"/>
                <a:cs typeface="Times New Roman" pitchFamily="18" charset="0"/>
              </a:defRPr>
            </a:lvl5pPr>
            <a:lvl6pPr marL="4040494" indent="-367318" defTabSz="862176" eaLnBrk="0" fontAlgn="base" hangingPunct="0">
              <a:spcBef>
                <a:spcPct val="30000"/>
              </a:spcBef>
              <a:spcAft>
                <a:spcPct val="0"/>
              </a:spcAft>
              <a:defRPr sz="1500">
                <a:solidFill>
                  <a:schemeClr val="tx1"/>
                </a:solidFill>
                <a:latin typeface="Arial" charset="0"/>
                <a:cs typeface="Times New Roman" pitchFamily="18" charset="0"/>
              </a:defRPr>
            </a:lvl6pPr>
            <a:lvl7pPr marL="4775128" indent="-367318" defTabSz="862176" eaLnBrk="0" fontAlgn="base" hangingPunct="0">
              <a:spcBef>
                <a:spcPct val="30000"/>
              </a:spcBef>
              <a:spcAft>
                <a:spcPct val="0"/>
              </a:spcAft>
              <a:defRPr sz="1500">
                <a:solidFill>
                  <a:schemeClr val="tx1"/>
                </a:solidFill>
                <a:latin typeface="Arial" charset="0"/>
                <a:cs typeface="Times New Roman" pitchFamily="18" charset="0"/>
              </a:defRPr>
            </a:lvl7pPr>
            <a:lvl8pPr marL="5509763" indent="-367318" defTabSz="862176" eaLnBrk="0" fontAlgn="base" hangingPunct="0">
              <a:spcBef>
                <a:spcPct val="30000"/>
              </a:spcBef>
              <a:spcAft>
                <a:spcPct val="0"/>
              </a:spcAft>
              <a:defRPr sz="1500">
                <a:solidFill>
                  <a:schemeClr val="tx1"/>
                </a:solidFill>
                <a:latin typeface="Arial" charset="0"/>
                <a:cs typeface="Times New Roman" pitchFamily="18" charset="0"/>
              </a:defRPr>
            </a:lvl8pPr>
            <a:lvl9pPr marL="6244399" indent="-367318" defTabSz="862176" eaLnBrk="0" fontAlgn="base" hangingPunct="0">
              <a:spcBef>
                <a:spcPct val="30000"/>
              </a:spcBef>
              <a:spcAft>
                <a:spcPct val="0"/>
              </a:spcAft>
              <a:defRPr sz="1500">
                <a:solidFill>
                  <a:schemeClr val="tx1"/>
                </a:solidFill>
                <a:latin typeface="Arial" charset="0"/>
                <a:cs typeface="Times New Roman" pitchFamily="18" charset="0"/>
              </a:defRPr>
            </a:lvl9pPr>
          </a:lstStyle>
          <a:p>
            <a:pPr marL="0" marR="0" lvl="0" indent="0" algn="l" defTabSz="862176"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Tree>
    <p:extLst>
      <p:ext uri="{BB962C8B-B14F-4D97-AF65-F5344CB8AC3E}">
        <p14:creationId xmlns:p14="http://schemas.microsoft.com/office/powerpoint/2010/main" val="4005849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When you start a deployment, you identify the application process and the component versions to deploy. You can select any process that is defined for the parent application, and you can use any components that are associated with the application.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If you want to deploy only the changed versions since the previous deployment, select the Only Changed Versions check box. If you uncheck this check box, all  of the component versions that you select are deployed, even if they are already in the inventory.</a:t>
            </a:r>
          </a:p>
        </p:txBody>
      </p:sp>
      <p:sp>
        <p:nvSpPr>
          <p:cNvPr id="5" name="Footer Placeholder 4"/>
          <p:cNvSpPr>
            <a:spLocks noGrp="1"/>
          </p:cNvSpPr>
          <p:nvPr>
            <p:ph type="ftr" sz="quarter" idx="11"/>
          </p:nvPr>
        </p:nvSpPr>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6572250" cy="450909"/>
          </a:xfrm>
          <a:prstGeom prst="rect">
            <a:avLst/>
          </a:prstGeom>
          <a:noFill/>
        </p:spPr>
        <p:txBody>
          <a:bodyPr/>
          <a:lstStyle>
            <a:lvl1pPr algn="l" defTabSz="862176" eaLnBrk="0" hangingPunct="0">
              <a:spcBef>
                <a:spcPct val="30000"/>
              </a:spcBef>
              <a:defRPr sz="1500">
                <a:solidFill>
                  <a:srgbClr val="000000"/>
                </a:solidFill>
                <a:latin typeface="Arial" charset="0"/>
                <a:cs typeface="Times New Roman" pitchFamily="18" charset="0"/>
              </a:defRPr>
            </a:lvl1pPr>
            <a:lvl2pPr marL="1193782" indent="-459147" algn="l" defTabSz="862176" eaLnBrk="0" hangingPunct="0">
              <a:spcBef>
                <a:spcPct val="30000"/>
              </a:spcBef>
              <a:defRPr sz="1500">
                <a:solidFill>
                  <a:schemeClr val="tx1"/>
                </a:solidFill>
                <a:latin typeface="Arial" charset="0"/>
                <a:cs typeface="Times New Roman" pitchFamily="18" charset="0"/>
              </a:defRPr>
            </a:lvl2pPr>
            <a:lvl3pPr marL="1836588" indent="-367318" algn="l" defTabSz="862176" eaLnBrk="0" hangingPunct="0">
              <a:spcBef>
                <a:spcPct val="30000"/>
              </a:spcBef>
              <a:defRPr sz="1500">
                <a:solidFill>
                  <a:schemeClr val="tx1"/>
                </a:solidFill>
                <a:latin typeface="Arial" charset="0"/>
                <a:cs typeface="Times New Roman" pitchFamily="18" charset="0"/>
              </a:defRPr>
            </a:lvl3pPr>
            <a:lvl4pPr marL="2571223" indent="-367318" algn="l" defTabSz="862176" eaLnBrk="0" hangingPunct="0">
              <a:spcBef>
                <a:spcPct val="30000"/>
              </a:spcBef>
              <a:defRPr sz="1500">
                <a:solidFill>
                  <a:schemeClr val="tx1"/>
                </a:solidFill>
                <a:latin typeface="Arial" charset="0"/>
                <a:cs typeface="Times New Roman" pitchFamily="18" charset="0"/>
              </a:defRPr>
            </a:lvl4pPr>
            <a:lvl5pPr marL="3305859" indent="-367318" algn="l" defTabSz="862176" eaLnBrk="0" hangingPunct="0">
              <a:spcBef>
                <a:spcPct val="30000"/>
              </a:spcBef>
              <a:defRPr sz="1500">
                <a:solidFill>
                  <a:schemeClr val="tx1"/>
                </a:solidFill>
                <a:latin typeface="Arial" charset="0"/>
                <a:cs typeface="Times New Roman" pitchFamily="18" charset="0"/>
              </a:defRPr>
            </a:lvl5pPr>
            <a:lvl6pPr marL="4040494" indent="-367318" defTabSz="862176" eaLnBrk="0" fontAlgn="base" hangingPunct="0">
              <a:spcBef>
                <a:spcPct val="30000"/>
              </a:spcBef>
              <a:spcAft>
                <a:spcPct val="0"/>
              </a:spcAft>
              <a:defRPr sz="1500">
                <a:solidFill>
                  <a:schemeClr val="tx1"/>
                </a:solidFill>
                <a:latin typeface="Arial" charset="0"/>
                <a:cs typeface="Times New Roman" pitchFamily="18" charset="0"/>
              </a:defRPr>
            </a:lvl6pPr>
            <a:lvl7pPr marL="4775128" indent="-367318" defTabSz="862176" eaLnBrk="0" fontAlgn="base" hangingPunct="0">
              <a:spcBef>
                <a:spcPct val="30000"/>
              </a:spcBef>
              <a:spcAft>
                <a:spcPct val="0"/>
              </a:spcAft>
              <a:defRPr sz="1500">
                <a:solidFill>
                  <a:schemeClr val="tx1"/>
                </a:solidFill>
                <a:latin typeface="Arial" charset="0"/>
                <a:cs typeface="Times New Roman" pitchFamily="18" charset="0"/>
              </a:defRPr>
            </a:lvl7pPr>
            <a:lvl8pPr marL="5509763" indent="-367318" defTabSz="862176" eaLnBrk="0" fontAlgn="base" hangingPunct="0">
              <a:spcBef>
                <a:spcPct val="30000"/>
              </a:spcBef>
              <a:spcAft>
                <a:spcPct val="0"/>
              </a:spcAft>
              <a:defRPr sz="1500">
                <a:solidFill>
                  <a:schemeClr val="tx1"/>
                </a:solidFill>
                <a:latin typeface="Arial" charset="0"/>
                <a:cs typeface="Times New Roman" pitchFamily="18" charset="0"/>
              </a:defRPr>
            </a:lvl8pPr>
            <a:lvl9pPr marL="6244399" indent="-367318" defTabSz="862176" eaLnBrk="0" fontAlgn="base" hangingPunct="0">
              <a:spcBef>
                <a:spcPct val="30000"/>
              </a:spcBef>
              <a:spcAft>
                <a:spcPct val="0"/>
              </a:spcAft>
              <a:defRPr sz="1500">
                <a:solidFill>
                  <a:schemeClr val="tx1"/>
                </a:solidFill>
                <a:latin typeface="Arial" charset="0"/>
                <a:cs typeface="Times New Roman" pitchFamily="18" charset="0"/>
              </a:defRPr>
            </a:lvl9pPr>
          </a:lstStyle>
          <a:p>
            <a:pPr marL="0" marR="0" lvl="0" indent="0" algn="l" defTabSz="862176"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Tree>
    <p:extLst>
      <p:ext uri="{BB962C8B-B14F-4D97-AF65-F5344CB8AC3E}">
        <p14:creationId xmlns:p14="http://schemas.microsoft.com/office/powerpoint/2010/main" val="3354283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When an application process starts, the Application Process Request page displays information about the deployment status. Notice that the steps in the log are the same as the component process.</a:t>
            </a:r>
          </a:p>
          <a:p>
            <a:endParaRPr lang="en-US" dirty="0"/>
          </a:p>
          <a:p>
            <a:endParaRPr lang="en-US" dirty="0"/>
          </a:p>
        </p:txBody>
      </p:sp>
      <p:sp>
        <p:nvSpPr>
          <p:cNvPr id="5" name="Footer Placeholder 4"/>
          <p:cNvSpPr>
            <a:spLocks noGrp="1"/>
          </p:cNvSpPr>
          <p:nvPr>
            <p:ph type="ftr" sz="quarter" idx="11"/>
          </p:nvPr>
        </p:nvSpPr>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6572250" cy="450909"/>
          </a:xfrm>
          <a:prstGeom prst="rect">
            <a:avLst/>
          </a:prstGeom>
          <a:noFill/>
        </p:spPr>
        <p:txBody>
          <a:bodyPr/>
          <a:lstStyle>
            <a:lvl1pPr algn="l" defTabSz="862176" eaLnBrk="0" hangingPunct="0">
              <a:spcBef>
                <a:spcPct val="30000"/>
              </a:spcBef>
              <a:defRPr sz="1500">
                <a:solidFill>
                  <a:srgbClr val="000000"/>
                </a:solidFill>
                <a:latin typeface="Arial" charset="0"/>
                <a:cs typeface="Times New Roman" pitchFamily="18" charset="0"/>
              </a:defRPr>
            </a:lvl1pPr>
            <a:lvl2pPr marL="1193782" indent="-459147" algn="l" defTabSz="862176" eaLnBrk="0" hangingPunct="0">
              <a:spcBef>
                <a:spcPct val="30000"/>
              </a:spcBef>
              <a:defRPr sz="1500">
                <a:solidFill>
                  <a:schemeClr val="tx1"/>
                </a:solidFill>
                <a:latin typeface="Arial" charset="0"/>
                <a:cs typeface="Times New Roman" pitchFamily="18" charset="0"/>
              </a:defRPr>
            </a:lvl2pPr>
            <a:lvl3pPr marL="1836588" indent="-367318" algn="l" defTabSz="862176" eaLnBrk="0" hangingPunct="0">
              <a:spcBef>
                <a:spcPct val="30000"/>
              </a:spcBef>
              <a:defRPr sz="1500">
                <a:solidFill>
                  <a:schemeClr val="tx1"/>
                </a:solidFill>
                <a:latin typeface="Arial" charset="0"/>
                <a:cs typeface="Times New Roman" pitchFamily="18" charset="0"/>
              </a:defRPr>
            </a:lvl3pPr>
            <a:lvl4pPr marL="2571223" indent="-367318" algn="l" defTabSz="862176" eaLnBrk="0" hangingPunct="0">
              <a:spcBef>
                <a:spcPct val="30000"/>
              </a:spcBef>
              <a:defRPr sz="1500">
                <a:solidFill>
                  <a:schemeClr val="tx1"/>
                </a:solidFill>
                <a:latin typeface="Arial" charset="0"/>
                <a:cs typeface="Times New Roman" pitchFamily="18" charset="0"/>
              </a:defRPr>
            </a:lvl4pPr>
            <a:lvl5pPr marL="3305859" indent="-367318" algn="l" defTabSz="862176" eaLnBrk="0" hangingPunct="0">
              <a:spcBef>
                <a:spcPct val="30000"/>
              </a:spcBef>
              <a:defRPr sz="1500">
                <a:solidFill>
                  <a:schemeClr val="tx1"/>
                </a:solidFill>
                <a:latin typeface="Arial" charset="0"/>
                <a:cs typeface="Times New Roman" pitchFamily="18" charset="0"/>
              </a:defRPr>
            </a:lvl5pPr>
            <a:lvl6pPr marL="4040494" indent="-367318" defTabSz="862176" eaLnBrk="0" fontAlgn="base" hangingPunct="0">
              <a:spcBef>
                <a:spcPct val="30000"/>
              </a:spcBef>
              <a:spcAft>
                <a:spcPct val="0"/>
              </a:spcAft>
              <a:defRPr sz="1500">
                <a:solidFill>
                  <a:schemeClr val="tx1"/>
                </a:solidFill>
                <a:latin typeface="Arial" charset="0"/>
                <a:cs typeface="Times New Roman" pitchFamily="18" charset="0"/>
              </a:defRPr>
            </a:lvl6pPr>
            <a:lvl7pPr marL="4775128" indent="-367318" defTabSz="862176" eaLnBrk="0" fontAlgn="base" hangingPunct="0">
              <a:spcBef>
                <a:spcPct val="30000"/>
              </a:spcBef>
              <a:spcAft>
                <a:spcPct val="0"/>
              </a:spcAft>
              <a:defRPr sz="1500">
                <a:solidFill>
                  <a:schemeClr val="tx1"/>
                </a:solidFill>
                <a:latin typeface="Arial" charset="0"/>
                <a:cs typeface="Times New Roman" pitchFamily="18" charset="0"/>
              </a:defRPr>
            </a:lvl7pPr>
            <a:lvl8pPr marL="5509763" indent="-367318" defTabSz="862176" eaLnBrk="0" fontAlgn="base" hangingPunct="0">
              <a:spcBef>
                <a:spcPct val="30000"/>
              </a:spcBef>
              <a:spcAft>
                <a:spcPct val="0"/>
              </a:spcAft>
              <a:defRPr sz="1500">
                <a:solidFill>
                  <a:schemeClr val="tx1"/>
                </a:solidFill>
                <a:latin typeface="Arial" charset="0"/>
                <a:cs typeface="Times New Roman" pitchFamily="18" charset="0"/>
              </a:defRPr>
            </a:lvl8pPr>
            <a:lvl9pPr marL="6244399" indent="-367318" defTabSz="862176" eaLnBrk="0" fontAlgn="base" hangingPunct="0">
              <a:spcBef>
                <a:spcPct val="30000"/>
              </a:spcBef>
              <a:spcAft>
                <a:spcPct val="0"/>
              </a:spcAft>
              <a:defRPr sz="1500">
                <a:solidFill>
                  <a:schemeClr val="tx1"/>
                </a:solidFill>
                <a:latin typeface="Arial" charset="0"/>
                <a:cs typeface="Times New Roman" pitchFamily="18" charset="0"/>
              </a:defRPr>
            </a:lvl9pPr>
          </a:lstStyle>
          <a:p>
            <a:pPr marL="0" marR="0" lvl="0" indent="0" algn="l" defTabSz="862176"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Tree>
    <p:extLst>
      <p:ext uri="{BB962C8B-B14F-4D97-AF65-F5344CB8AC3E}">
        <p14:creationId xmlns:p14="http://schemas.microsoft.com/office/powerpoint/2010/main" val="821062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After a process finishes, the Execution section shows the status. You can click on the bars to get more details about the processes and steps.  </a:t>
            </a:r>
          </a:p>
          <a:p>
            <a:endParaRPr lang="en-US" dirty="0"/>
          </a:p>
        </p:txBody>
      </p:sp>
      <p:sp>
        <p:nvSpPr>
          <p:cNvPr id="5" name="Footer Placeholder 4"/>
          <p:cNvSpPr>
            <a:spLocks noGrp="1"/>
          </p:cNvSpPr>
          <p:nvPr>
            <p:ph type="ftr" sz="quarter" idx="11"/>
          </p:nvPr>
        </p:nvSpPr>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6572250" cy="450909"/>
          </a:xfrm>
          <a:prstGeom prst="rect">
            <a:avLst/>
          </a:prstGeom>
          <a:noFill/>
        </p:spPr>
        <p:txBody>
          <a:bodyPr/>
          <a:lstStyle>
            <a:lvl1pPr algn="l" defTabSz="862176" eaLnBrk="0" hangingPunct="0">
              <a:spcBef>
                <a:spcPct val="30000"/>
              </a:spcBef>
              <a:defRPr sz="1500">
                <a:solidFill>
                  <a:srgbClr val="000000"/>
                </a:solidFill>
                <a:latin typeface="Arial" charset="0"/>
                <a:cs typeface="Times New Roman" pitchFamily="18" charset="0"/>
              </a:defRPr>
            </a:lvl1pPr>
            <a:lvl2pPr marL="1193782" indent="-459147" algn="l" defTabSz="862176" eaLnBrk="0" hangingPunct="0">
              <a:spcBef>
                <a:spcPct val="30000"/>
              </a:spcBef>
              <a:defRPr sz="1500">
                <a:solidFill>
                  <a:schemeClr val="tx1"/>
                </a:solidFill>
                <a:latin typeface="Arial" charset="0"/>
                <a:cs typeface="Times New Roman" pitchFamily="18" charset="0"/>
              </a:defRPr>
            </a:lvl2pPr>
            <a:lvl3pPr marL="1836588" indent="-367318" algn="l" defTabSz="862176" eaLnBrk="0" hangingPunct="0">
              <a:spcBef>
                <a:spcPct val="30000"/>
              </a:spcBef>
              <a:defRPr sz="1500">
                <a:solidFill>
                  <a:schemeClr val="tx1"/>
                </a:solidFill>
                <a:latin typeface="Arial" charset="0"/>
                <a:cs typeface="Times New Roman" pitchFamily="18" charset="0"/>
              </a:defRPr>
            </a:lvl3pPr>
            <a:lvl4pPr marL="2571223" indent="-367318" algn="l" defTabSz="862176" eaLnBrk="0" hangingPunct="0">
              <a:spcBef>
                <a:spcPct val="30000"/>
              </a:spcBef>
              <a:defRPr sz="1500">
                <a:solidFill>
                  <a:schemeClr val="tx1"/>
                </a:solidFill>
                <a:latin typeface="Arial" charset="0"/>
                <a:cs typeface="Times New Roman" pitchFamily="18" charset="0"/>
              </a:defRPr>
            </a:lvl4pPr>
            <a:lvl5pPr marL="3305859" indent="-367318" algn="l" defTabSz="862176" eaLnBrk="0" hangingPunct="0">
              <a:spcBef>
                <a:spcPct val="30000"/>
              </a:spcBef>
              <a:defRPr sz="1500">
                <a:solidFill>
                  <a:schemeClr val="tx1"/>
                </a:solidFill>
                <a:latin typeface="Arial" charset="0"/>
                <a:cs typeface="Times New Roman" pitchFamily="18" charset="0"/>
              </a:defRPr>
            </a:lvl5pPr>
            <a:lvl6pPr marL="4040494" indent="-367318" defTabSz="862176" eaLnBrk="0" fontAlgn="base" hangingPunct="0">
              <a:spcBef>
                <a:spcPct val="30000"/>
              </a:spcBef>
              <a:spcAft>
                <a:spcPct val="0"/>
              </a:spcAft>
              <a:defRPr sz="1500">
                <a:solidFill>
                  <a:schemeClr val="tx1"/>
                </a:solidFill>
                <a:latin typeface="Arial" charset="0"/>
                <a:cs typeface="Times New Roman" pitchFamily="18" charset="0"/>
              </a:defRPr>
            </a:lvl6pPr>
            <a:lvl7pPr marL="4775128" indent="-367318" defTabSz="862176" eaLnBrk="0" fontAlgn="base" hangingPunct="0">
              <a:spcBef>
                <a:spcPct val="30000"/>
              </a:spcBef>
              <a:spcAft>
                <a:spcPct val="0"/>
              </a:spcAft>
              <a:defRPr sz="1500">
                <a:solidFill>
                  <a:schemeClr val="tx1"/>
                </a:solidFill>
                <a:latin typeface="Arial" charset="0"/>
                <a:cs typeface="Times New Roman" pitchFamily="18" charset="0"/>
              </a:defRPr>
            </a:lvl7pPr>
            <a:lvl8pPr marL="5509763" indent="-367318" defTabSz="862176" eaLnBrk="0" fontAlgn="base" hangingPunct="0">
              <a:spcBef>
                <a:spcPct val="30000"/>
              </a:spcBef>
              <a:spcAft>
                <a:spcPct val="0"/>
              </a:spcAft>
              <a:defRPr sz="1500">
                <a:solidFill>
                  <a:schemeClr val="tx1"/>
                </a:solidFill>
                <a:latin typeface="Arial" charset="0"/>
                <a:cs typeface="Times New Roman" pitchFamily="18" charset="0"/>
              </a:defRPr>
            </a:lvl8pPr>
            <a:lvl9pPr marL="6244399" indent="-367318" defTabSz="862176" eaLnBrk="0" fontAlgn="base" hangingPunct="0">
              <a:spcBef>
                <a:spcPct val="30000"/>
              </a:spcBef>
              <a:spcAft>
                <a:spcPct val="0"/>
              </a:spcAft>
              <a:defRPr sz="1500">
                <a:solidFill>
                  <a:schemeClr val="tx1"/>
                </a:solidFill>
                <a:latin typeface="Arial" charset="0"/>
                <a:cs typeface="Times New Roman" pitchFamily="18" charset="0"/>
              </a:defRPr>
            </a:lvl9pPr>
          </a:lstStyle>
          <a:p>
            <a:pPr marL="0" marR="0" lvl="0" indent="0" algn="l" defTabSz="862176"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Tree>
    <p:extLst>
      <p:ext uri="{BB962C8B-B14F-4D97-AF65-F5344CB8AC3E}">
        <p14:creationId xmlns:p14="http://schemas.microsoft.com/office/powerpoint/2010/main" val="2692708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From the Environments tab of an application, you can see that there’s an inventory system. The inventory system tracks the desired state of each environment and what has been successfully deployed to each target resource. Compliancy indicates whether the environment contains those component versions.</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The inventory and compliance for an environment are updated each time that you run an application process or deploy a snapshot to the environment.</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In this example, there are three deployable components that are deployed to two environments. You can see that the SIT environment has newer versions.</a:t>
            </a:r>
          </a:p>
          <a:p>
            <a:pPr lvl="0"/>
            <a:endParaRPr lang="en-US" dirty="0"/>
          </a:p>
        </p:txBody>
      </p:sp>
      <p:sp>
        <p:nvSpPr>
          <p:cNvPr id="5" name="Footer Placeholder 4"/>
          <p:cNvSpPr>
            <a:spLocks noGrp="1"/>
          </p:cNvSpPr>
          <p:nvPr>
            <p:ph type="ftr" sz="quarter" idx="11"/>
          </p:nvPr>
        </p:nvSpPr>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6572250" cy="450909"/>
          </a:xfrm>
          <a:prstGeom prst="rect">
            <a:avLst/>
          </a:prstGeom>
          <a:noFill/>
        </p:spPr>
        <p:txBody>
          <a:bodyPr/>
          <a:lstStyle>
            <a:lvl1pPr algn="l" defTabSz="862176" eaLnBrk="0" hangingPunct="0">
              <a:spcBef>
                <a:spcPct val="30000"/>
              </a:spcBef>
              <a:defRPr sz="1500">
                <a:solidFill>
                  <a:srgbClr val="000000"/>
                </a:solidFill>
                <a:latin typeface="Arial" charset="0"/>
                <a:cs typeface="Times New Roman" pitchFamily="18" charset="0"/>
              </a:defRPr>
            </a:lvl1pPr>
            <a:lvl2pPr marL="1193782" indent="-459147" algn="l" defTabSz="862176" eaLnBrk="0" hangingPunct="0">
              <a:spcBef>
                <a:spcPct val="30000"/>
              </a:spcBef>
              <a:defRPr sz="1500">
                <a:solidFill>
                  <a:schemeClr val="tx1"/>
                </a:solidFill>
                <a:latin typeface="Arial" charset="0"/>
                <a:cs typeface="Times New Roman" pitchFamily="18" charset="0"/>
              </a:defRPr>
            </a:lvl2pPr>
            <a:lvl3pPr marL="1836588" indent="-367318" algn="l" defTabSz="862176" eaLnBrk="0" hangingPunct="0">
              <a:spcBef>
                <a:spcPct val="30000"/>
              </a:spcBef>
              <a:defRPr sz="1500">
                <a:solidFill>
                  <a:schemeClr val="tx1"/>
                </a:solidFill>
                <a:latin typeface="Arial" charset="0"/>
                <a:cs typeface="Times New Roman" pitchFamily="18" charset="0"/>
              </a:defRPr>
            </a:lvl3pPr>
            <a:lvl4pPr marL="2571223" indent="-367318" algn="l" defTabSz="862176" eaLnBrk="0" hangingPunct="0">
              <a:spcBef>
                <a:spcPct val="30000"/>
              </a:spcBef>
              <a:defRPr sz="1500">
                <a:solidFill>
                  <a:schemeClr val="tx1"/>
                </a:solidFill>
                <a:latin typeface="Arial" charset="0"/>
                <a:cs typeface="Times New Roman" pitchFamily="18" charset="0"/>
              </a:defRPr>
            </a:lvl4pPr>
            <a:lvl5pPr marL="3305859" indent="-367318" algn="l" defTabSz="862176" eaLnBrk="0" hangingPunct="0">
              <a:spcBef>
                <a:spcPct val="30000"/>
              </a:spcBef>
              <a:defRPr sz="1500">
                <a:solidFill>
                  <a:schemeClr val="tx1"/>
                </a:solidFill>
                <a:latin typeface="Arial" charset="0"/>
                <a:cs typeface="Times New Roman" pitchFamily="18" charset="0"/>
              </a:defRPr>
            </a:lvl5pPr>
            <a:lvl6pPr marL="4040494" indent="-367318" defTabSz="862176" eaLnBrk="0" fontAlgn="base" hangingPunct="0">
              <a:spcBef>
                <a:spcPct val="30000"/>
              </a:spcBef>
              <a:spcAft>
                <a:spcPct val="0"/>
              </a:spcAft>
              <a:defRPr sz="1500">
                <a:solidFill>
                  <a:schemeClr val="tx1"/>
                </a:solidFill>
                <a:latin typeface="Arial" charset="0"/>
                <a:cs typeface="Times New Roman" pitchFamily="18" charset="0"/>
              </a:defRPr>
            </a:lvl6pPr>
            <a:lvl7pPr marL="4775128" indent="-367318" defTabSz="862176" eaLnBrk="0" fontAlgn="base" hangingPunct="0">
              <a:spcBef>
                <a:spcPct val="30000"/>
              </a:spcBef>
              <a:spcAft>
                <a:spcPct val="0"/>
              </a:spcAft>
              <a:defRPr sz="1500">
                <a:solidFill>
                  <a:schemeClr val="tx1"/>
                </a:solidFill>
                <a:latin typeface="Arial" charset="0"/>
                <a:cs typeface="Times New Roman" pitchFamily="18" charset="0"/>
              </a:defRPr>
            </a:lvl7pPr>
            <a:lvl8pPr marL="5509763" indent="-367318" defTabSz="862176" eaLnBrk="0" fontAlgn="base" hangingPunct="0">
              <a:spcBef>
                <a:spcPct val="30000"/>
              </a:spcBef>
              <a:spcAft>
                <a:spcPct val="0"/>
              </a:spcAft>
              <a:defRPr sz="1500">
                <a:solidFill>
                  <a:schemeClr val="tx1"/>
                </a:solidFill>
                <a:latin typeface="Arial" charset="0"/>
                <a:cs typeface="Times New Roman" pitchFamily="18" charset="0"/>
              </a:defRPr>
            </a:lvl8pPr>
            <a:lvl9pPr marL="6244399" indent="-367318" defTabSz="862176" eaLnBrk="0" fontAlgn="base" hangingPunct="0">
              <a:spcBef>
                <a:spcPct val="30000"/>
              </a:spcBef>
              <a:spcAft>
                <a:spcPct val="0"/>
              </a:spcAft>
              <a:defRPr sz="1500">
                <a:solidFill>
                  <a:schemeClr val="tx1"/>
                </a:solidFill>
                <a:latin typeface="Arial" charset="0"/>
                <a:cs typeface="Times New Roman" pitchFamily="18" charset="0"/>
              </a:defRPr>
            </a:lvl9pPr>
          </a:lstStyle>
          <a:p>
            <a:pPr marL="0" marR="0" lvl="0" indent="0" algn="l" defTabSz="862176"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Tree>
    <p:extLst>
      <p:ext uri="{BB962C8B-B14F-4D97-AF65-F5344CB8AC3E}">
        <p14:creationId xmlns:p14="http://schemas.microsoft.com/office/powerpoint/2010/main" val="3329811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74883">
              <a:defRPr/>
            </a:pPr>
            <a:r>
              <a:rPr lang="en-US" sz="1600" kern="1200" dirty="0">
                <a:solidFill>
                  <a:schemeClr val="tx1"/>
                </a:solidFill>
                <a:effectLst/>
                <a:latin typeface="+mn-lt"/>
                <a:ea typeface="+mn-ea"/>
                <a:cs typeface="+mn-cs"/>
              </a:rPr>
              <a:t>HCL Launch maintains an inventory of every artifact that is deployed to each environment and  also tracks the differences between them. You can compare two environments to see differences in the versions that they contain. </a:t>
            </a:r>
            <a:endParaRPr lang="en-US" dirty="0"/>
          </a:p>
        </p:txBody>
      </p:sp>
      <p:sp>
        <p:nvSpPr>
          <p:cNvPr id="5" name="Footer Placeholder 4"/>
          <p:cNvSpPr>
            <a:spLocks noGrp="1"/>
          </p:cNvSpPr>
          <p:nvPr>
            <p:ph type="ftr" sz="quarter" idx="11"/>
          </p:nvPr>
        </p:nvSpPr>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6572250" cy="450909"/>
          </a:xfrm>
          <a:prstGeom prst="rect">
            <a:avLst/>
          </a:prstGeom>
          <a:noFill/>
        </p:spPr>
        <p:txBody>
          <a:bodyPr/>
          <a:lstStyle>
            <a:lvl1pPr algn="l" defTabSz="862176" eaLnBrk="0" hangingPunct="0">
              <a:spcBef>
                <a:spcPct val="30000"/>
              </a:spcBef>
              <a:defRPr sz="1500">
                <a:solidFill>
                  <a:srgbClr val="000000"/>
                </a:solidFill>
                <a:latin typeface="Arial" charset="0"/>
                <a:cs typeface="Times New Roman" pitchFamily="18" charset="0"/>
              </a:defRPr>
            </a:lvl1pPr>
            <a:lvl2pPr marL="1193782" indent="-459147" algn="l" defTabSz="862176" eaLnBrk="0" hangingPunct="0">
              <a:spcBef>
                <a:spcPct val="30000"/>
              </a:spcBef>
              <a:defRPr sz="1500">
                <a:solidFill>
                  <a:schemeClr val="tx1"/>
                </a:solidFill>
                <a:latin typeface="Arial" charset="0"/>
                <a:cs typeface="Times New Roman" pitchFamily="18" charset="0"/>
              </a:defRPr>
            </a:lvl2pPr>
            <a:lvl3pPr marL="1836588" indent="-367318" algn="l" defTabSz="862176" eaLnBrk="0" hangingPunct="0">
              <a:spcBef>
                <a:spcPct val="30000"/>
              </a:spcBef>
              <a:defRPr sz="1500">
                <a:solidFill>
                  <a:schemeClr val="tx1"/>
                </a:solidFill>
                <a:latin typeface="Arial" charset="0"/>
                <a:cs typeface="Times New Roman" pitchFamily="18" charset="0"/>
              </a:defRPr>
            </a:lvl3pPr>
            <a:lvl4pPr marL="2571223" indent="-367318" algn="l" defTabSz="862176" eaLnBrk="0" hangingPunct="0">
              <a:spcBef>
                <a:spcPct val="30000"/>
              </a:spcBef>
              <a:defRPr sz="1500">
                <a:solidFill>
                  <a:schemeClr val="tx1"/>
                </a:solidFill>
                <a:latin typeface="Arial" charset="0"/>
                <a:cs typeface="Times New Roman" pitchFamily="18" charset="0"/>
              </a:defRPr>
            </a:lvl4pPr>
            <a:lvl5pPr marL="3305859" indent="-367318" algn="l" defTabSz="862176" eaLnBrk="0" hangingPunct="0">
              <a:spcBef>
                <a:spcPct val="30000"/>
              </a:spcBef>
              <a:defRPr sz="1500">
                <a:solidFill>
                  <a:schemeClr val="tx1"/>
                </a:solidFill>
                <a:latin typeface="Arial" charset="0"/>
                <a:cs typeface="Times New Roman" pitchFamily="18" charset="0"/>
              </a:defRPr>
            </a:lvl5pPr>
            <a:lvl6pPr marL="4040494" indent="-367318" defTabSz="862176" eaLnBrk="0" fontAlgn="base" hangingPunct="0">
              <a:spcBef>
                <a:spcPct val="30000"/>
              </a:spcBef>
              <a:spcAft>
                <a:spcPct val="0"/>
              </a:spcAft>
              <a:defRPr sz="1500">
                <a:solidFill>
                  <a:schemeClr val="tx1"/>
                </a:solidFill>
                <a:latin typeface="Arial" charset="0"/>
                <a:cs typeface="Times New Roman" pitchFamily="18" charset="0"/>
              </a:defRPr>
            </a:lvl6pPr>
            <a:lvl7pPr marL="4775128" indent="-367318" defTabSz="862176" eaLnBrk="0" fontAlgn="base" hangingPunct="0">
              <a:spcBef>
                <a:spcPct val="30000"/>
              </a:spcBef>
              <a:spcAft>
                <a:spcPct val="0"/>
              </a:spcAft>
              <a:defRPr sz="1500">
                <a:solidFill>
                  <a:schemeClr val="tx1"/>
                </a:solidFill>
                <a:latin typeface="Arial" charset="0"/>
                <a:cs typeface="Times New Roman" pitchFamily="18" charset="0"/>
              </a:defRPr>
            </a:lvl7pPr>
            <a:lvl8pPr marL="5509763" indent="-367318" defTabSz="862176" eaLnBrk="0" fontAlgn="base" hangingPunct="0">
              <a:spcBef>
                <a:spcPct val="30000"/>
              </a:spcBef>
              <a:spcAft>
                <a:spcPct val="0"/>
              </a:spcAft>
              <a:defRPr sz="1500">
                <a:solidFill>
                  <a:schemeClr val="tx1"/>
                </a:solidFill>
                <a:latin typeface="Arial" charset="0"/>
                <a:cs typeface="Times New Roman" pitchFamily="18" charset="0"/>
              </a:defRPr>
            </a:lvl8pPr>
            <a:lvl9pPr marL="6244399" indent="-367318" defTabSz="862176" eaLnBrk="0" fontAlgn="base" hangingPunct="0">
              <a:spcBef>
                <a:spcPct val="30000"/>
              </a:spcBef>
              <a:spcAft>
                <a:spcPct val="0"/>
              </a:spcAft>
              <a:defRPr sz="1500">
                <a:solidFill>
                  <a:schemeClr val="tx1"/>
                </a:solidFill>
                <a:latin typeface="Arial" charset="0"/>
                <a:cs typeface="Times New Roman" pitchFamily="18" charset="0"/>
              </a:defRPr>
            </a:lvl9pPr>
          </a:lstStyle>
          <a:p>
            <a:pPr marL="0" marR="0" lvl="0" indent="0" algn="l" defTabSz="862176"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Tree>
    <p:extLst>
      <p:ext uri="{BB962C8B-B14F-4D97-AF65-F5344CB8AC3E}">
        <p14:creationId xmlns:p14="http://schemas.microsoft.com/office/powerpoint/2010/main" val="1913567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When there is a problem in production or during testing, traceability makes it easier to understand what changes are going in that could have caused the problem. </a:t>
            </a:r>
          </a:p>
        </p:txBody>
      </p:sp>
      <p:sp>
        <p:nvSpPr>
          <p:cNvPr id="5" name="Footer Placeholder 4"/>
          <p:cNvSpPr>
            <a:spLocks noGrp="1"/>
          </p:cNvSpPr>
          <p:nvPr>
            <p:ph type="ftr" sz="quarter" idx="11"/>
          </p:nvPr>
        </p:nvSpPr>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6572250" cy="450909"/>
          </a:xfrm>
          <a:prstGeom prst="rect">
            <a:avLst/>
          </a:prstGeom>
          <a:noFill/>
        </p:spPr>
        <p:txBody>
          <a:bodyPr/>
          <a:lstStyle>
            <a:lvl1pPr algn="l" defTabSz="862176" eaLnBrk="0" hangingPunct="0">
              <a:spcBef>
                <a:spcPct val="30000"/>
              </a:spcBef>
              <a:defRPr sz="1500">
                <a:solidFill>
                  <a:srgbClr val="000000"/>
                </a:solidFill>
                <a:latin typeface="Arial" charset="0"/>
                <a:cs typeface="Times New Roman" pitchFamily="18" charset="0"/>
              </a:defRPr>
            </a:lvl1pPr>
            <a:lvl2pPr marL="1193782" indent="-459147" algn="l" defTabSz="862176" eaLnBrk="0" hangingPunct="0">
              <a:spcBef>
                <a:spcPct val="30000"/>
              </a:spcBef>
              <a:defRPr sz="1500">
                <a:solidFill>
                  <a:schemeClr val="tx1"/>
                </a:solidFill>
                <a:latin typeface="Arial" charset="0"/>
                <a:cs typeface="Times New Roman" pitchFamily="18" charset="0"/>
              </a:defRPr>
            </a:lvl2pPr>
            <a:lvl3pPr marL="1836588" indent="-367318" algn="l" defTabSz="862176" eaLnBrk="0" hangingPunct="0">
              <a:spcBef>
                <a:spcPct val="30000"/>
              </a:spcBef>
              <a:defRPr sz="1500">
                <a:solidFill>
                  <a:schemeClr val="tx1"/>
                </a:solidFill>
                <a:latin typeface="Arial" charset="0"/>
                <a:cs typeface="Times New Roman" pitchFamily="18" charset="0"/>
              </a:defRPr>
            </a:lvl3pPr>
            <a:lvl4pPr marL="2571223" indent="-367318" algn="l" defTabSz="862176" eaLnBrk="0" hangingPunct="0">
              <a:spcBef>
                <a:spcPct val="30000"/>
              </a:spcBef>
              <a:defRPr sz="1500">
                <a:solidFill>
                  <a:schemeClr val="tx1"/>
                </a:solidFill>
                <a:latin typeface="Arial" charset="0"/>
                <a:cs typeface="Times New Roman" pitchFamily="18" charset="0"/>
              </a:defRPr>
            </a:lvl4pPr>
            <a:lvl5pPr marL="3305859" indent="-367318" algn="l" defTabSz="862176" eaLnBrk="0" hangingPunct="0">
              <a:spcBef>
                <a:spcPct val="30000"/>
              </a:spcBef>
              <a:defRPr sz="1500">
                <a:solidFill>
                  <a:schemeClr val="tx1"/>
                </a:solidFill>
                <a:latin typeface="Arial" charset="0"/>
                <a:cs typeface="Times New Roman" pitchFamily="18" charset="0"/>
              </a:defRPr>
            </a:lvl5pPr>
            <a:lvl6pPr marL="4040494" indent="-367318" defTabSz="862176" eaLnBrk="0" fontAlgn="base" hangingPunct="0">
              <a:spcBef>
                <a:spcPct val="30000"/>
              </a:spcBef>
              <a:spcAft>
                <a:spcPct val="0"/>
              </a:spcAft>
              <a:defRPr sz="1500">
                <a:solidFill>
                  <a:schemeClr val="tx1"/>
                </a:solidFill>
                <a:latin typeface="Arial" charset="0"/>
                <a:cs typeface="Times New Roman" pitchFamily="18" charset="0"/>
              </a:defRPr>
            </a:lvl6pPr>
            <a:lvl7pPr marL="4775128" indent="-367318" defTabSz="862176" eaLnBrk="0" fontAlgn="base" hangingPunct="0">
              <a:spcBef>
                <a:spcPct val="30000"/>
              </a:spcBef>
              <a:spcAft>
                <a:spcPct val="0"/>
              </a:spcAft>
              <a:defRPr sz="1500">
                <a:solidFill>
                  <a:schemeClr val="tx1"/>
                </a:solidFill>
                <a:latin typeface="Arial" charset="0"/>
                <a:cs typeface="Times New Roman" pitchFamily="18" charset="0"/>
              </a:defRPr>
            </a:lvl7pPr>
            <a:lvl8pPr marL="5509763" indent="-367318" defTabSz="862176" eaLnBrk="0" fontAlgn="base" hangingPunct="0">
              <a:spcBef>
                <a:spcPct val="30000"/>
              </a:spcBef>
              <a:spcAft>
                <a:spcPct val="0"/>
              </a:spcAft>
              <a:defRPr sz="1500">
                <a:solidFill>
                  <a:schemeClr val="tx1"/>
                </a:solidFill>
                <a:latin typeface="Arial" charset="0"/>
                <a:cs typeface="Times New Roman" pitchFamily="18" charset="0"/>
              </a:defRPr>
            </a:lvl8pPr>
            <a:lvl9pPr marL="6244399" indent="-367318" defTabSz="862176" eaLnBrk="0" fontAlgn="base" hangingPunct="0">
              <a:spcBef>
                <a:spcPct val="30000"/>
              </a:spcBef>
              <a:spcAft>
                <a:spcPct val="0"/>
              </a:spcAft>
              <a:defRPr sz="1500">
                <a:solidFill>
                  <a:schemeClr val="tx1"/>
                </a:solidFill>
                <a:latin typeface="Arial" charset="0"/>
                <a:cs typeface="Times New Roman" pitchFamily="18" charset="0"/>
              </a:defRPr>
            </a:lvl9pPr>
          </a:lstStyle>
          <a:p>
            <a:pPr marL="0" marR="0" lvl="0" indent="0" algn="l" defTabSz="862176"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Tree>
    <p:extLst>
      <p:ext uri="{BB962C8B-B14F-4D97-AF65-F5344CB8AC3E}">
        <p14:creationId xmlns:p14="http://schemas.microsoft.com/office/powerpoint/2010/main" val="2965633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You can view the progress of the process by going to the History tab and opening the process request. </a:t>
            </a:r>
          </a:p>
        </p:txBody>
      </p:sp>
      <p:sp>
        <p:nvSpPr>
          <p:cNvPr id="5" name="Footer Placeholder 4"/>
          <p:cNvSpPr>
            <a:spLocks noGrp="1"/>
          </p:cNvSpPr>
          <p:nvPr>
            <p:ph type="ftr" sz="quarter" idx="11"/>
          </p:nvPr>
        </p:nvSpPr>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6572250" cy="450909"/>
          </a:xfrm>
          <a:prstGeom prst="rect">
            <a:avLst/>
          </a:prstGeom>
          <a:noFill/>
        </p:spPr>
        <p:txBody>
          <a:bodyPr/>
          <a:lstStyle>
            <a:lvl1pPr algn="l" defTabSz="862176" eaLnBrk="0" hangingPunct="0">
              <a:spcBef>
                <a:spcPct val="30000"/>
              </a:spcBef>
              <a:defRPr sz="1500">
                <a:solidFill>
                  <a:srgbClr val="000000"/>
                </a:solidFill>
                <a:latin typeface="Arial" charset="0"/>
                <a:cs typeface="Times New Roman" pitchFamily="18" charset="0"/>
              </a:defRPr>
            </a:lvl1pPr>
            <a:lvl2pPr marL="1193782" indent="-459147" algn="l" defTabSz="862176" eaLnBrk="0" hangingPunct="0">
              <a:spcBef>
                <a:spcPct val="30000"/>
              </a:spcBef>
              <a:defRPr sz="1500">
                <a:solidFill>
                  <a:schemeClr val="tx1"/>
                </a:solidFill>
                <a:latin typeface="Arial" charset="0"/>
                <a:cs typeface="Times New Roman" pitchFamily="18" charset="0"/>
              </a:defRPr>
            </a:lvl2pPr>
            <a:lvl3pPr marL="1836588" indent="-367318" algn="l" defTabSz="862176" eaLnBrk="0" hangingPunct="0">
              <a:spcBef>
                <a:spcPct val="30000"/>
              </a:spcBef>
              <a:defRPr sz="1500">
                <a:solidFill>
                  <a:schemeClr val="tx1"/>
                </a:solidFill>
                <a:latin typeface="Arial" charset="0"/>
                <a:cs typeface="Times New Roman" pitchFamily="18" charset="0"/>
              </a:defRPr>
            </a:lvl3pPr>
            <a:lvl4pPr marL="2571223" indent="-367318" algn="l" defTabSz="862176" eaLnBrk="0" hangingPunct="0">
              <a:spcBef>
                <a:spcPct val="30000"/>
              </a:spcBef>
              <a:defRPr sz="1500">
                <a:solidFill>
                  <a:schemeClr val="tx1"/>
                </a:solidFill>
                <a:latin typeface="Arial" charset="0"/>
                <a:cs typeface="Times New Roman" pitchFamily="18" charset="0"/>
              </a:defRPr>
            </a:lvl4pPr>
            <a:lvl5pPr marL="3305859" indent="-367318" algn="l" defTabSz="862176" eaLnBrk="0" hangingPunct="0">
              <a:spcBef>
                <a:spcPct val="30000"/>
              </a:spcBef>
              <a:defRPr sz="1500">
                <a:solidFill>
                  <a:schemeClr val="tx1"/>
                </a:solidFill>
                <a:latin typeface="Arial" charset="0"/>
                <a:cs typeface="Times New Roman" pitchFamily="18" charset="0"/>
              </a:defRPr>
            </a:lvl5pPr>
            <a:lvl6pPr marL="4040494" indent="-367318" defTabSz="862176" eaLnBrk="0" fontAlgn="base" hangingPunct="0">
              <a:spcBef>
                <a:spcPct val="30000"/>
              </a:spcBef>
              <a:spcAft>
                <a:spcPct val="0"/>
              </a:spcAft>
              <a:defRPr sz="1500">
                <a:solidFill>
                  <a:schemeClr val="tx1"/>
                </a:solidFill>
                <a:latin typeface="Arial" charset="0"/>
                <a:cs typeface="Times New Roman" pitchFamily="18" charset="0"/>
              </a:defRPr>
            </a:lvl6pPr>
            <a:lvl7pPr marL="4775128" indent="-367318" defTabSz="862176" eaLnBrk="0" fontAlgn="base" hangingPunct="0">
              <a:spcBef>
                <a:spcPct val="30000"/>
              </a:spcBef>
              <a:spcAft>
                <a:spcPct val="0"/>
              </a:spcAft>
              <a:defRPr sz="1500">
                <a:solidFill>
                  <a:schemeClr val="tx1"/>
                </a:solidFill>
                <a:latin typeface="Arial" charset="0"/>
                <a:cs typeface="Times New Roman" pitchFamily="18" charset="0"/>
              </a:defRPr>
            </a:lvl7pPr>
            <a:lvl8pPr marL="5509763" indent="-367318" defTabSz="862176" eaLnBrk="0" fontAlgn="base" hangingPunct="0">
              <a:spcBef>
                <a:spcPct val="30000"/>
              </a:spcBef>
              <a:spcAft>
                <a:spcPct val="0"/>
              </a:spcAft>
              <a:defRPr sz="1500">
                <a:solidFill>
                  <a:schemeClr val="tx1"/>
                </a:solidFill>
                <a:latin typeface="Arial" charset="0"/>
                <a:cs typeface="Times New Roman" pitchFamily="18" charset="0"/>
              </a:defRPr>
            </a:lvl8pPr>
            <a:lvl9pPr marL="6244399" indent="-367318" defTabSz="862176" eaLnBrk="0" fontAlgn="base" hangingPunct="0">
              <a:spcBef>
                <a:spcPct val="30000"/>
              </a:spcBef>
              <a:spcAft>
                <a:spcPct val="0"/>
              </a:spcAft>
              <a:defRPr sz="1500">
                <a:solidFill>
                  <a:schemeClr val="tx1"/>
                </a:solidFill>
                <a:latin typeface="Arial" charset="0"/>
                <a:cs typeface="Times New Roman" pitchFamily="18" charset="0"/>
              </a:defRPr>
            </a:lvl9pPr>
          </a:lstStyle>
          <a:p>
            <a:pPr marL="0" marR="0" lvl="0" indent="0" algn="l" defTabSz="862176"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Tree>
    <p:extLst>
      <p:ext uri="{BB962C8B-B14F-4D97-AF65-F5344CB8AC3E}">
        <p14:creationId xmlns:p14="http://schemas.microsoft.com/office/powerpoint/2010/main" val="147150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01FFE-4B30-47AF-B64E-9835E297E7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0060AAC-1E89-414D-816C-D19E3369A1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B042C1D-C740-48FE-BDDF-6CD136CF2FD9}"/>
              </a:ext>
            </a:extLst>
          </p:cNvPr>
          <p:cNvSpPr>
            <a:spLocks noGrp="1"/>
          </p:cNvSpPr>
          <p:nvPr>
            <p:ph type="dt" sz="half" idx="10"/>
          </p:nvPr>
        </p:nvSpPr>
        <p:spPr/>
        <p:txBody>
          <a:bodyPr/>
          <a:lstStyle/>
          <a:p>
            <a:fld id="{FC586077-9309-41C0-96B2-9E8C53BAB91E}" type="datetimeFigureOut">
              <a:rPr lang="en-IN" smtClean="0"/>
              <a:t>26-06-2022</a:t>
            </a:fld>
            <a:endParaRPr lang="en-IN"/>
          </a:p>
        </p:txBody>
      </p:sp>
      <p:sp>
        <p:nvSpPr>
          <p:cNvPr id="5" name="Footer Placeholder 4">
            <a:extLst>
              <a:ext uri="{FF2B5EF4-FFF2-40B4-BE49-F238E27FC236}">
                <a16:creationId xmlns:a16="http://schemas.microsoft.com/office/drawing/2014/main" id="{EFE065B8-DFAE-45A1-A512-DF7AC952D10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DD000B5-61D6-4DDA-8583-0D5881913F61}"/>
              </a:ext>
            </a:extLst>
          </p:cNvPr>
          <p:cNvSpPr>
            <a:spLocks noGrp="1"/>
          </p:cNvSpPr>
          <p:nvPr>
            <p:ph type="sldNum" sz="quarter" idx="12"/>
          </p:nvPr>
        </p:nvSpPr>
        <p:spPr/>
        <p:txBody>
          <a:bodyPr/>
          <a:lstStyle/>
          <a:p>
            <a:fld id="{00F7EFE8-FBB9-4FD3-8229-C9657F7A3D80}" type="slidenum">
              <a:rPr lang="en-IN" smtClean="0"/>
              <a:t>‹#›</a:t>
            </a:fld>
            <a:endParaRPr lang="en-IN"/>
          </a:p>
        </p:txBody>
      </p:sp>
    </p:spTree>
    <p:extLst>
      <p:ext uri="{BB962C8B-B14F-4D97-AF65-F5344CB8AC3E}">
        <p14:creationId xmlns:p14="http://schemas.microsoft.com/office/powerpoint/2010/main" val="400156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C5376-2794-422F-9649-1ED6714ACF6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83A4B1B-3DE6-4DD6-AF7D-5FA3CB32DC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0056A1D-ABE8-47B7-AE4B-B12C1BFBD981}"/>
              </a:ext>
            </a:extLst>
          </p:cNvPr>
          <p:cNvSpPr>
            <a:spLocks noGrp="1"/>
          </p:cNvSpPr>
          <p:nvPr>
            <p:ph type="dt" sz="half" idx="10"/>
          </p:nvPr>
        </p:nvSpPr>
        <p:spPr/>
        <p:txBody>
          <a:bodyPr/>
          <a:lstStyle/>
          <a:p>
            <a:fld id="{FC586077-9309-41C0-96B2-9E8C53BAB91E}" type="datetimeFigureOut">
              <a:rPr lang="en-IN" smtClean="0"/>
              <a:t>26-06-2022</a:t>
            </a:fld>
            <a:endParaRPr lang="en-IN"/>
          </a:p>
        </p:txBody>
      </p:sp>
      <p:sp>
        <p:nvSpPr>
          <p:cNvPr id="5" name="Footer Placeholder 4">
            <a:extLst>
              <a:ext uri="{FF2B5EF4-FFF2-40B4-BE49-F238E27FC236}">
                <a16:creationId xmlns:a16="http://schemas.microsoft.com/office/drawing/2014/main" id="{01F685A3-A923-4A11-BC77-51A7482CBC9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613D7DE-E9E3-4A1B-88FB-143D22996D93}"/>
              </a:ext>
            </a:extLst>
          </p:cNvPr>
          <p:cNvSpPr>
            <a:spLocks noGrp="1"/>
          </p:cNvSpPr>
          <p:nvPr>
            <p:ph type="sldNum" sz="quarter" idx="12"/>
          </p:nvPr>
        </p:nvSpPr>
        <p:spPr/>
        <p:txBody>
          <a:bodyPr/>
          <a:lstStyle/>
          <a:p>
            <a:fld id="{00F7EFE8-FBB9-4FD3-8229-C9657F7A3D80}" type="slidenum">
              <a:rPr lang="en-IN" smtClean="0"/>
              <a:t>‹#›</a:t>
            </a:fld>
            <a:endParaRPr lang="en-IN"/>
          </a:p>
        </p:txBody>
      </p:sp>
    </p:spTree>
    <p:extLst>
      <p:ext uri="{BB962C8B-B14F-4D97-AF65-F5344CB8AC3E}">
        <p14:creationId xmlns:p14="http://schemas.microsoft.com/office/powerpoint/2010/main" val="559956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473552-67A4-48F1-801C-0BF73BE170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57923DE-640A-4E11-8C66-95BDF8E40B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030DD6B-09BE-49A7-A738-556A91F4747C}"/>
              </a:ext>
            </a:extLst>
          </p:cNvPr>
          <p:cNvSpPr>
            <a:spLocks noGrp="1"/>
          </p:cNvSpPr>
          <p:nvPr>
            <p:ph type="dt" sz="half" idx="10"/>
          </p:nvPr>
        </p:nvSpPr>
        <p:spPr/>
        <p:txBody>
          <a:bodyPr/>
          <a:lstStyle/>
          <a:p>
            <a:fld id="{FC586077-9309-41C0-96B2-9E8C53BAB91E}" type="datetimeFigureOut">
              <a:rPr lang="en-IN" smtClean="0"/>
              <a:t>26-06-2022</a:t>
            </a:fld>
            <a:endParaRPr lang="en-IN"/>
          </a:p>
        </p:txBody>
      </p:sp>
      <p:sp>
        <p:nvSpPr>
          <p:cNvPr id="5" name="Footer Placeholder 4">
            <a:extLst>
              <a:ext uri="{FF2B5EF4-FFF2-40B4-BE49-F238E27FC236}">
                <a16:creationId xmlns:a16="http://schemas.microsoft.com/office/drawing/2014/main" id="{E85C1126-7E85-45B7-855D-DAA40468F6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74F0DE8-6663-4436-9DBF-BAD02CB71DF5}"/>
              </a:ext>
            </a:extLst>
          </p:cNvPr>
          <p:cNvSpPr>
            <a:spLocks noGrp="1"/>
          </p:cNvSpPr>
          <p:nvPr>
            <p:ph type="sldNum" sz="quarter" idx="12"/>
          </p:nvPr>
        </p:nvSpPr>
        <p:spPr/>
        <p:txBody>
          <a:bodyPr/>
          <a:lstStyle/>
          <a:p>
            <a:fld id="{00F7EFE8-FBB9-4FD3-8229-C9657F7A3D80}" type="slidenum">
              <a:rPr lang="en-IN" smtClean="0"/>
              <a:t>‹#›</a:t>
            </a:fld>
            <a:endParaRPr lang="en-IN"/>
          </a:p>
        </p:txBody>
      </p:sp>
    </p:spTree>
    <p:extLst>
      <p:ext uri="{BB962C8B-B14F-4D97-AF65-F5344CB8AC3E}">
        <p14:creationId xmlns:p14="http://schemas.microsoft.com/office/powerpoint/2010/main" val="4229145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0DA09A3-D814-044E-9332-616FF8C8FD91}"/>
              </a:ext>
            </a:extLst>
          </p:cNvPr>
          <p:cNvSpPr/>
          <p:nvPr userDrawn="1"/>
        </p:nvSpPr>
        <p:spPr>
          <a:xfrm>
            <a:off x="1" y="21743"/>
            <a:ext cx="12191999" cy="6858000"/>
          </a:xfrm>
          <a:prstGeom prst="rect">
            <a:avLst/>
          </a:prstGeom>
          <a:gradFill>
            <a:gsLst>
              <a:gs pos="0">
                <a:srgbClr val="002847"/>
              </a:gs>
              <a:gs pos="99000">
                <a:srgbClr val="00142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7" name="Rectangle 6">
            <a:extLst>
              <a:ext uri="{FF2B5EF4-FFF2-40B4-BE49-F238E27FC236}">
                <a16:creationId xmlns:a16="http://schemas.microsoft.com/office/drawing/2014/main" id="{32626F7C-6116-A24B-8F63-7402ADBDA92F}"/>
              </a:ext>
            </a:extLst>
          </p:cNvPr>
          <p:cNvSpPr>
            <a:spLocks/>
          </p:cNvSpPr>
          <p:nvPr userDrawn="1"/>
        </p:nvSpPr>
        <p:spPr>
          <a:xfrm>
            <a:off x="9079269" y="6603957"/>
            <a:ext cx="2588209" cy="200055"/>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700" b="0" i="0" kern="1200">
                <a:solidFill>
                  <a:schemeClr val="bg1"/>
                </a:solidFill>
                <a:latin typeface="Gotham Book" panose="02000604040000020004" pitchFamily="2" charset="0"/>
                <a:cs typeface="Arial" panose="020B0604020202020204" pitchFamily="34" charset="0"/>
              </a:rPr>
              <a:t>Copyright © 2019 HCL Technologies Limited  |  www.hcltechsw.com</a:t>
            </a:r>
          </a:p>
        </p:txBody>
      </p:sp>
      <p:cxnSp>
        <p:nvCxnSpPr>
          <p:cNvPr id="8" name="Straight Connector 7">
            <a:extLst>
              <a:ext uri="{FF2B5EF4-FFF2-40B4-BE49-F238E27FC236}">
                <a16:creationId xmlns:a16="http://schemas.microsoft.com/office/drawing/2014/main" id="{4E84170E-D767-FD4A-B616-C1265706EB52}"/>
              </a:ext>
            </a:extLst>
          </p:cNvPr>
          <p:cNvCxnSpPr/>
          <p:nvPr userDrawn="1"/>
        </p:nvCxnSpPr>
        <p:spPr>
          <a:xfrm>
            <a:off x="8738911" y="6539947"/>
            <a:ext cx="2928567" cy="0"/>
          </a:xfrm>
          <a:prstGeom prst="line">
            <a:avLst/>
          </a:prstGeom>
          <a:ln w="3175">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0AE6EF4F-3648-2C42-92E5-80D324FE9FBB}"/>
              </a:ext>
            </a:extLst>
          </p:cNvPr>
          <p:cNvSpPr>
            <a:spLocks noGrp="1"/>
          </p:cNvSpPr>
          <p:nvPr>
            <p:ph type="ctrTitle" hasCustomPrompt="1"/>
          </p:nvPr>
        </p:nvSpPr>
        <p:spPr>
          <a:xfrm>
            <a:off x="1524001" y="2135375"/>
            <a:ext cx="9144000" cy="2387600"/>
          </a:xfrm>
          <a:prstGeom prst="rect">
            <a:avLst/>
          </a:prstGeom>
        </p:spPr>
        <p:txBody>
          <a:bodyPr anchor="b"/>
          <a:lstStyle>
            <a:lvl1pPr algn="ctr">
              <a:defRPr sz="5998" b="0" i="0">
                <a:solidFill>
                  <a:schemeClr val="bg1"/>
                </a:solidFill>
                <a:latin typeface="Gotham Light" panose="02000504020000020004" pitchFamily="2" charset="0"/>
              </a:defRPr>
            </a:lvl1pPr>
          </a:lstStyle>
          <a:p>
            <a:r>
              <a:rPr lang="en-US"/>
              <a:t>PRESENTATION TITLE</a:t>
            </a:r>
          </a:p>
        </p:txBody>
      </p:sp>
      <p:sp>
        <p:nvSpPr>
          <p:cNvPr id="15" name="Subtitle 2">
            <a:extLst>
              <a:ext uri="{FF2B5EF4-FFF2-40B4-BE49-F238E27FC236}">
                <a16:creationId xmlns:a16="http://schemas.microsoft.com/office/drawing/2014/main" id="{61B976D9-82B1-6047-BFC3-F198B3D96617}"/>
              </a:ext>
            </a:extLst>
          </p:cNvPr>
          <p:cNvSpPr>
            <a:spLocks noGrp="1"/>
          </p:cNvSpPr>
          <p:nvPr>
            <p:ph type="subTitle" idx="1" hasCustomPrompt="1"/>
          </p:nvPr>
        </p:nvSpPr>
        <p:spPr>
          <a:xfrm>
            <a:off x="1524001" y="4615050"/>
            <a:ext cx="9144000" cy="1655762"/>
          </a:xfrm>
          <a:prstGeom prst="rect">
            <a:avLst/>
          </a:prstGeom>
        </p:spPr>
        <p:txBody>
          <a:bodyPr>
            <a:normAutofit/>
          </a:bodyPr>
          <a:lstStyle>
            <a:lvl1pPr marL="0" marR="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sp>
        <p:nvSpPr>
          <p:cNvPr id="18" name="Triangle 17">
            <a:extLst>
              <a:ext uri="{FF2B5EF4-FFF2-40B4-BE49-F238E27FC236}">
                <a16:creationId xmlns:a16="http://schemas.microsoft.com/office/drawing/2014/main" id="{D77B2706-6CBD-FA44-8C5D-12D3D660AAE4}"/>
              </a:ext>
            </a:extLst>
          </p:cNvPr>
          <p:cNvSpPr/>
          <p:nvPr userDrawn="1"/>
        </p:nvSpPr>
        <p:spPr>
          <a:xfrm rot="5400000">
            <a:off x="9475312" y="906772"/>
            <a:ext cx="1762946" cy="1519782"/>
          </a:xfrm>
          <a:prstGeom prst="triangle">
            <a:avLst/>
          </a:prstGeom>
          <a:gradFill>
            <a:gsLst>
              <a:gs pos="0">
                <a:schemeClr val="bg1">
                  <a:alpha val="3000"/>
                </a:schemeClr>
              </a:gs>
              <a:gs pos="100000">
                <a:srgbClr val="B9E6FA">
                  <a:alpha val="22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9" name="Triangle 18">
            <a:extLst>
              <a:ext uri="{FF2B5EF4-FFF2-40B4-BE49-F238E27FC236}">
                <a16:creationId xmlns:a16="http://schemas.microsoft.com/office/drawing/2014/main" id="{741B2CE8-F202-8F49-AB38-54933F18F9EB}"/>
              </a:ext>
            </a:extLst>
          </p:cNvPr>
          <p:cNvSpPr/>
          <p:nvPr userDrawn="1"/>
        </p:nvSpPr>
        <p:spPr>
          <a:xfrm rot="5400000">
            <a:off x="10489328" y="2334048"/>
            <a:ext cx="907463" cy="782296"/>
          </a:xfrm>
          <a:prstGeom prst="triangle">
            <a:avLst/>
          </a:prstGeom>
          <a:gradFill>
            <a:gsLst>
              <a:gs pos="0">
                <a:schemeClr val="bg1">
                  <a:alpha val="3000"/>
                </a:schemeClr>
              </a:gs>
              <a:gs pos="100000">
                <a:srgbClr val="B9E6FA">
                  <a:alpha val="22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0" name="Triangle 19">
            <a:extLst>
              <a:ext uri="{FF2B5EF4-FFF2-40B4-BE49-F238E27FC236}">
                <a16:creationId xmlns:a16="http://schemas.microsoft.com/office/drawing/2014/main" id="{48112024-45AB-0B45-9F6F-E654E4D2BBE4}"/>
              </a:ext>
            </a:extLst>
          </p:cNvPr>
          <p:cNvSpPr/>
          <p:nvPr userDrawn="1"/>
        </p:nvSpPr>
        <p:spPr>
          <a:xfrm rot="5400000">
            <a:off x="11054093" y="1549247"/>
            <a:ext cx="907463" cy="782296"/>
          </a:xfrm>
          <a:prstGeom prst="triangle">
            <a:avLst/>
          </a:prstGeom>
          <a:gradFill>
            <a:gsLst>
              <a:gs pos="0">
                <a:schemeClr val="bg1">
                  <a:alpha val="3000"/>
                </a:schemeClr>
              </a:gs>
              <a:gs pos="100000">
                <a:srgbClr val="B9E6FA">
                  <a:alpha val="22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1" name="Triangle 20">
            <a:extLst>
              <a:ext uri="{FF2B5EF4-FFF2-40B4-BE49-F238E27FC236}">
                <a16:creationId xmlns:a16="http://schemas.microsoft.com/office/drawing/2014/main" id="{4D9B7528-9C57-EF46-8D2F-F5C4EBB9CC3B}"/>
              </a:ext>
            </a:extLst>
          </p:cNvPr>
          <p:cNvSpPr/>
          <p:nvPr userDrawn="1"/>
        </p:nvSpPr>
        <p:spPr>
          <a:xfrm rot="5400000">
            <a:off x="360353" y="4654231"/>
            <a:ext cx="2025586" cy="1746196"/>
          </a:xfrm>
          <a:prstGeom prst="triangle">
            <a:avLst/>
          </a:prstGeom>
          <a:gradFill>
            <a:gsLst>
              <a:gs pos="0">
                <a:schemeClr val="bg1">
                  <a:alpha val="3000"/>
                </a:schemeClr>
              </a:gs>
              <a:gs pos="100000">
                <a:srgbClr val="B9E6FA">
                  <a:alpha val="22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pic>
        <p:nvPicPr>
          <p:cNvPr id="22" name="Picture 21">
            <a:extLst>
              <a:ext uri="{FF2B5EF4-FFF2-40B4-BE49-F238E27FC236}">
                <a16:creationId xmlns:a16="http://schemas.microsoft.com/office/drawing/2014/main" id="{A2BF9E3C-88BD-FD42-9A2C-1F6347C8504B}"/>
              </a:ext>
            </a:extLst>
          </p:cNvPr>
          <p:cNvPicPr>
            <a:picLocks noChangeAspect="1"/>
          </p:cNvPicPr>
          <p:nvPr userDrawn="1"/>
        </p:nvPicPr>
        <p:blipFill>
          <a:blip r:embed="rId2"/>
          <a:stretch>
            <a:fillRect/>
          </a:stretch>
        </p:blipFill>
        <p:spPr>
          <a:xfrm>
            <a:off x="10247565" y="441960"/>
            <a:ext cx="1419860" cy="198120"/>
          </a:xfrm>
          <a:prstGeom prst="rect">
            <a:avLst/>
          </a:prstGeom>
        </p:spPr>
      </p:pic>
      <p:pic>
        <p:nvPicPr>
          <p:cNvPr id="13" name="Picture 12">
            <a:extLst>
              <a:ext uri="{FF2B5EF4-FFF2-40B4-BE49-F238E27FC236}">
                <a16:creationId xmlns:a16="http://schemas.microsoft.com/office/drawing/2014/main" id="{E2E64529-46AB-4946-8F6F-8D1ED8368238}"/>
              </a:ext>
            </a:extLst>
          </p:cNvPr>
          <p:cNvPicPr>
            <a:picLocks noChangeAspect="1"/>
          </p:cNvPicPr>
          <p:nvPr userDrawn="1"/>
        </p:nvPicPr>
        <p:blipFill>
          <a:blip r:embed="rId3"/>
          <a:stretch>
            <a:fillRect/>
          </a:stretch>
        </p:blipFill>
        <p:spPr>
          <a:xfrm>
            <a:off x="9602255" y="6139582"/>
            <a:ext cx="2047240" cy="198120"/>
          </a:xfrm>
          <a:prstGeom prst="rect">
            <a:avLst/>
          </a:prstGeom>
        </p:spPr>
      </p:pic>
    </p:spTree>
    <p:extLst>
      <p:ext uri="{BB962C8B-B14F-4D97-AF65-F5344CB8AC3E}">
        <p14:creationId xmlns:p14="http://schemas.microsoft.com/office/powerpoint/2010/main" val="2781249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B97C6F-A8D4-0649-A491-19E1580592F9}"/>
              </a:ext>
            </a:extLst>
          </p:cNvPr>
          <p:cNvSpPr/>
          <p:nvPr userDrawn="1"/>
        </p:nvSpPr>
        <p:spPr>
          <a:xfrm>
            <a:off x="0" y="1"/>
            <a:ext cx="12254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 name="Title 1">
            <a:extLst>
              <a:ext uri="{FF2B5EF4-FFF2-40B4-BE49-F238E27FC236}">
                <a16:creationId xmlns:a16="http://schemas.microsoft.com/office/drawing/2014/main" id="{562574B4-5400-F747-9248-7D0AE57B2FB1}"/>
              </a:ext>
            </a:extLst>
          </p:cNvPr>
          <p:cNvSpPr>
            <a:spLocks noGrp="1"/>
          </p:cNvSpPr>
          <p:nvPr>
            <p:ph type="title" hasCustomPrompt="1"/>
          </p:nvPr>
        </p:nvSpPr>
        <p:spPr>
          <a:xfrm>
            <a:off x="838201" y="1334302"/>
            <a:ext cx="5382491" cy="626468"/>
          </a:xfrm>
          <a:prstGeom prst="rect">
            <a:avLst/>
          </a:prstGeom>
        </p:spPr>
        <p:txBody>
          <a:bodyPr>
            <a:normAutofit/>
          </a:bodyPr>
          <a:lstStyle>
            <a:lvl1pPr>
              <a:defRPr sz="2799">
                <a:solidFill>
                  <a:srgbClr val="4B4B4B"/>
                </a:solidFill>
                <a:latin typeface="Gotham Book" panose="02000604040000020004" pitchFamily="2" charset="0"/>
              </a:defRPr>
            </a:lvl1pPr>
          </a:lstStyle>
          <a:p>
            <a:r>
              <a:rPr lang="en-US"/>
              <a:t>Title</a:t>
            </a:r>
          </a:p>
        </p:txBody>
      </p:sp>
      <p:sp>
        <p:nvSpPr>
          <p:cNvPr id="20" name="Rectangle 19">
            <a:extLst>
              <a:ext uri="{FF2B5EF4-FFF2-40B4-BE49-F238E27FC236}">
                <a16:creationId xmlns:a16="http://schemas.microsoft.com/office/drawing/2014/main" id="{913C3530-8801-AF4E-903C-D20670C63E01}"/>
              </a:ext>
            </a:extLst>
          </p:cNvPr>
          <p:cNvSpPr/>
          <p:nvPr userDrawn="1"/>
        </p:nvSpPr>
        <p:spPr>
          <a:xfrm>
            <a:off x="6454589" y="2315"/>
            <a:ext cx="5800164" cy="6425336"/>
          </a:xfrm>
          <a:prstGeom prst="rect">
            <a:avLst/>
          </a:prstGeom>
          <a:solidFill>
            <a:schemeClr val="bg1">
              <a:lumMod val="95000"/>
              <a:alpha val="7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solidFill>
                <a:srgbClr val="4B4B4B"/>
              </a:solidFill>
              <a:latin typeface="Gotham Book" panose="02000604040000020004" pitchFamily="2" charset="0"/>
            </a:endParaRPr>
          </a:p>
        </p:txBody>
      </p:sp>
      <p:cxnSp>
        <p:nvCxnSpPr>
          <p:cNvPr id="5" name="Straight Connector 4">
            <a:extLst>
              <a:ext uri="{FF2B5EF4-FFF2-40B4-BE49-F238E27FC236}">
                <a16:creationId xmlns:a16="http://schemas.microsoft.com/office/drawing/2014/main" id="{BBB5F246-F32C-1846-AB58-39B2B870C65C}"/>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1C2D38B-FA1C-2848-B65E-6F110D599F6D}"/>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3A24159-3565-DE48-8B0E-0C4D36193E91}"/>
              </a:ext>
            </a:extLst>
          </p:cNvPr>
          <p:cNvSpPr/>
          <p:nvPr userDrawn="1"/>
        </p:nvSpPr>
        <p:spPr>
          <a:xfrm>
            <a:off x="0" y="6361237"/>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9" name="Triangle 8">
            <a:extLst>
              <a:ext uri="{FF2B5EF4-FFF2-40B4-BE49-F238E27FC236}">
                <a16:creationId xmlns:a16="http://schemas.microsoft.com/office/drawing/2014/main" id="{DDD96D10-A0A2-BF49-832B-2E6445B95514}"/>
              </a:ext>
            </a:extLst>
          </p:cNvPr>
          <p:cNvSpPr/>
          <p:nvPr userDrawn="1"/>
        </p:nvSpPr>
        <p:spPr>
          <a:xfrm rot="5403736">
            <a:off x="42256" y="6050923"/>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1" name="Slide Number Placeholder 5">
            <a:extLst>
              <a:ext uri="{FF2B5EF4-FFF2-40B4-BE49-F238E27FC236}">
                <a16:creationId xmlns:a16="http://schemas.microsoft.com/office/drawing/2014/main" id="{ED04B51B-52F7-1F49-8014-B683FF3A9310}"/>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sp>
        <p:nvSpPr>
          <p:cNvPr id="13" name="Triangle 12">
            <a:extLst>
              <a:ext uri="{FF2B5EF4-FFF2-40B4-BE49-F238E27FC236}">
                <a16:creationId xmlns:a16="http://schemas.microsoft.com/office/drawing/2014/main" id="{7E334C45-A117-3C49-81F4-5D6A8FC429E6}"/>
              </a:ext>
            </a:extLst>
          </p:cNvPr>
          <p:cNvSpPr/>
          <p:nvPr userDrawn="1"/>
        </p:nvSpPr>
        <p:spPr>
          <a:xfrm rot="4815961">
            <a:off x="123473" y="6121583"/>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pic>
        <p:nvPicPr>
          <p:cNvPr id="14" name="Graphic 13">
            <a:extLst>
              <a:ext uri="{FF2B5EF4-FFF2-40B4-BE49-F238E27FC236}">
                <a16:creationId xmlns:a16="http://schemas.microsoft.com/office/drawing/2014/main" id="{D281E9F9-358E-9747-A334-7B100089815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15" name="Rectangle 14">
            <a:extLst>
              <a:ext uri="{FF2B5EF4-FFF2-40B4-BE49-F238E27FC236}">
                <a16:creationId xmlns:a16="http://schemas.microsoft.com/office/drawing/2014/main" id="{B37CAC1C-65FD-F242-9603-CB4763359C29}"/>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963857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Image">
    <p:bg>
      <p:bgPr>
        <a:gradFill>
          <a:gsLst>
            <a:gs pos="0">
              <a:srgbClr val="002747"/>
            </a:gs>
            <a:gs pos="99000">
              <a:srgbClr val="001423"/>
            </a:gs>
          </a:gsLst>
          <a:lin ang="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E364C0-2D18-2E47-B7DE-6969321D161F}"/>
              </a:ext>
            </a:extLst>
          </p:cNvPr>
          <p:cNvSpPr/>
          <p:nvPr userDrawn="1"/>
        </p:nvSpPr>
        <p:spPr>
          <a:xfrm>
            <a:off x="2"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3" name="Rectangle 12">
            <a:extLst>
              <a:ext uri="{FF2B5EF4-FFF2-40B4-BE49-F238E27FC236}">
                <a16:creationId xmlns:a16="http://schemas.microsoft.com/office/drawing/2014/main" id="{96140A24-3E66-B44B-BA54-4EA92CC61CAD}"/>
              </a:ext>
            </a:extLst>
          </p:cNvPr>
          <p:cNvSpPr/>
          <p:nvPr userDrawn="1"/>
        </p:nvSpPr>
        <p:spPr>
          <a:xfrm>
            <a:off x="5303521" y="1475213"/>
            <a:ext cx="6331580" cy="3648456"/>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4" name="Triangle 13">
            <a:extLst>
              <a:ext uri="{FF2B5EF4-FFF2-40B4-BE49-F238E27FC236}">
                <a16:creationId xmlns:a16="http://schemas.microsoft.com/office/drawing/2014/main" id="{24C26140-C33E-A345-842C-54B81BD3B2DC}"/>
              </a:ext>
            </a:extLst>
          </p:cNvPr>
          <p:cNvSpPr/>
          <p:nvPr userDrawn="1"/>
        </p:nvSpPr>
        <p:spPr>
          <a:xfrm rot="5400000">
            <a:off x="4465882" y="3690313"/>
            <a:ext cx="895894" cy="772323"/>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1" name="Content Placeholder 20">
            <a:extLst>
              <a:ext uri="{FF2B5EF4-FFF2-40B4-BE49-F238E27FC236}">
                <a16:creationId xmlns:a16="http://schemas.microsoft.com/office/drawing/2014/main" id="{157A5BBE-0B63-FD41-BD90-CEB1B5698E26}"/>
              </a:ext>
            </a:extLst>
          </p:cNvPr>
          <p:cNvSpPr>
            <a:spLocks noGrp="1"/>
          </p:cNvSpPr>
          <p:nvPr>
            <p:ph sz="quarter" idx="14"/>
          </p:nvPr>
        </p:nvSpPr>
        <p:spPr>
          <a:xfrm>
            <a:off x="5300664" y="1474410"/>
            <a:ext cx="6331580" cy="3648455"/>
          </a:xfrm>
          <a:prstGeom prst="rect">
            <a:avLst/>
          </a:prstGeom>
        </p:spPr>
        <p:txBody>
          <a:bodyPr/>
          <a:lstStyle>
            <a:lvl1pPr marL="0" indent="0">
              <a:buNone/>
              <a:defRPr b="0" i="0">
                <a:solidFill>
                  <a:schemeClr val="bg1"/>
                </a:solidFill>
                <a:latin typeface="Gotham Book" panose="02000604040000020004" pitchFamily="2" charset="0"/>
              </a:defRPr>
            </a:lvl1pPr>
          </a:lstStyle>
          <a:p>
            <a:pPr lvl="0"/>
            <a:endParaRPr lang="en-US"/>
          </a:p>
        </p:txBody>
      </p:sp>
      <p:sp>
        <p:nvSpPr>
          <p:cNvPr id="20" name="Rectangle 19">
            <a:extLst>
              <a:ext uri="{FF2B5EF4-FFF2-40B4-BE49-F238E27FC236}">
                <a16:creationId xmlns:a16="http://schemas.microsoft.com/office/drawing/2014/main" id="{42956AA5-C705-9242-B378-DA4D086EB6DD}"/>
              </a:ext>
            </a:extLst>
          </p:cNvPr>
          <p:cNvSpPr/>
          <p:nvPr userDrawn="1"/>
        </p:nvSpPr>
        <p:spPr>
          <a:xfrm>
            <a:off x="448053" y="1474410"/>
            <a:ext cx="4851938" cy="3648455"/>
          </a:xfrm>
          <a:prstGeom prst="rect">
            <a:avLst/>
          </a:prstGeom>
          <a:gradFill>
            <a:gsLst>
              <a:gs pos="0">
                <a:srgbClr val="002847"/>
              </a:gs>
              <a:gs pos="99000">
                <a:srgbClr val="00142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5" name="Triangle 14">
            <a:extLst>
              <a:ext uri="{FF2B5EF4-FFF2-40B4-BE49-F238E27FC236}">
                <a16:creationId xmlns:a16="http://schemas.microsoft.com/office/drawing/2014/main" id="{85F4C238-017F-6243-B856-AB32E184C651}"/>
              </a:ext>
            </a:extLst>
          </p:cNvPr>
          <p:cNvSpPr/>
          <p:nvPr userDrawn="1"/>
        </p:nvSpPr>
        <p:spPr>
          <a:xfrm rot="5400000">
            <a:off x="503865" y="1885994"/>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6" name="Triangle 15">
            <a:extLst>
              <a:ext uri="{FF2B5EF4-FFF2-40B4-BE49-F238E27FC236}">
                <a16:creationId xmlns:a16="http://schemas.microsoft.com/office/drawing/2014/main" id="{E92E340F-1A7F-F744-9097-9490FB6101ED}"/>
              </a:ext>
            </a:extLst>
          </p:cNvPr>
          <p:cNvSpPr/>
          <p:nvPr userDrawn="1"/>
        </p:nvSpPr>
        <p:spPr>
          <a:xfrm rot="5400000">
            <a:off x="4394235" y="4594091"/>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7" name="Title 1">
            <a:extLst>
              <a:ext uri="{FF2B5EF4-FFF2-40B4-BE49-F238E27FC236}">
                <a16:creationId xmlns:a16="http://schemas.microsoft.com/office/drawing/2014/main" id="{D8748A17-D152-234F-98BA-3C254D9F1A97}"/>
              </a:ext>
            </a:extLst>
          </p:cNvPr>
          <p:cNvSpPr>
            <a:spLocks noGrp="1"/>
          </p:cNvSpPr>
          <p:nvPr>
            <p:ph type="title" hasCustomPrompt="1"/>
          </p:nvPr>
        </p:nvSpPr>
        <p:spPr>
          <a:xfrm>
            <a:off x="838200" y="2563340"/>
            <a:ext cx="4340629" cy="626468"/>
          </a:xfrm>
          <a:prstGeom prst="rect">
            <a:avLst/>
          </a:prstGeom>
        </p:spPr>
        <p:txBody>
          <a:bodyPr>
            <a:normAutofit/>
          </a:bodyPr>
          <a:lstStyle>
            <a:lvl1pPr>
              <a:defRPr sz="2799">
                <a:solidFill>
                  <a:schemeClr val="bg1"/>
                </a:solidFill>
                <a:latin typeface="Gotham Book" panose="02000604040000020004" pitchFamily="2" charset="0"/>
              </a:defRPr>
            </a:lvl1pPr>
          </a:lstStyle>
          <a:p>
            <a:r>
              <a:rPr lang="en-US"/>
              <a:t>Section divider title</a:t>
            </a:r>
          </a:p>
        </p:txBody>
      </p:sp>
      <p:cxnSp>
        <p:nvCxnSpPr>
          <p:cNvPr id="18" name="Straight Connector 17">
            <a:extLst>
              <a:ext uri="{FF2B5EF4-FFF2-40B4-BE49-F238E27FC236}">
                <a16:creationId xmlns:a16="http://schemas.microsoft.com/office/drawing/2014/main" id="{A43F2796-E130-B445-A056-A6EDC6FF06AF}"/>
              </a:ext>
            </a:extLst>
          </p:cNvPr>
          <p:cNvCxnSpPr>
            <a:cxnSpLocks/>
          </p:cNvCxnSpPr>
          <p:nvPr userDrawn="1"/>
        </p:nvCxnSpPr>
        <p:spPr>
          <a:xfrm>
            <a:off x="926111" y="3071066"/>
            <a:ext cx="3920209" cy="0"/>
          </a:xfrm>
          <a:prstGeom prst="line">
            <a:avLst/>
          </a:prstGeom>
          <a:ln w="3175">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2" name="Subtitle 2">
            <a:extLst>
              <a:ext uri="{FF2B5EF4-FFF2-40B4-BE49-F238E27FC236}">
                <a16:creationId xmlns:a16="http://schemas.microsoft.com/office/drawing/2014/main" id="{6690B9A9-0554-2D47-B3FC-1EEF47241981}"/>
              </a:ext>
            </a:extLst>
          </p:cNvPr>
          <p:cNvSpPr>
            <a:spLocks noGrp="1"/>
          </p:cNvSpPr>
          <p:nvPr>
            <p:ph type="subTitle" idx="1" hasCustomPrompt="1"/>
          </p:nvPr>
        </p:nvSpPr>
        <p:spPr>
          <a:xfrm>
            <a:off x="838201" y="3210588"/>
            <a:ext cx="4340629" cy="1655762"/>
          </a:xfrm>
          <a:prstGeom prst="rect">
            <a:avLst/>
          </a:prstGeom>
        </p:spPr>
        <p:txBody>
          <a:bodyPr>
            <a:normAutofit/>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cxnSp>
        <p:nvCxnSpPr>
          <p:cNvPr id="12" name="Straight Connector 11">
            <a:extLst>
              <a:ext uri="{FF2B5EF4-FFF2-40B4-BE49-F238E27FC236}">
                <a16:creationId xmlns:a16="http://schemas.microsoft.com/office/drawing/2014/main" id="{02D18AAA-FE85-F049-B062-6020F1283EF1}"/>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6B62CF-7ED2-414C-808A-F6B43F277465}"/>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A81EF37-EECD-9F4A-894D-CF2DC07742A6}"/>
              </a:ext>
            </a:extLst>
          </p:cNvPr>
          <p:cNvSpPr/>
          <p:nvPr userDrawn="1"/>
        </p:nvSpPr>
        <p:spPr>
          <a:xfrm>
            <a:off x="0" y="6361237"/>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4" name="Triangle 23">
            <a:extLst>
              <a:ext uri="{FF2B5EF4-FFF2-40B4-BE49-F238E27FC236}">
                <a16:creationId xmlns:a16="http://schemas.microsoft.com/office/drawing/2014/main" id="{E61D7B69-31BF-6C40-83FE-BBBE7A66A4EB}"/>
              </a:ext>
            </a:extLst>
          </p:cNvPr>
          <p:cNvSpPr/>
          <p:nvPr userDrawn="1"/>
        </p:nvSpPr>
        <p:spPr>
          <a:xfrm rot="5403736">
            <a:off x="42256" y="6050923"/>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6" name="Slide Number Placeholder 5">
            <a:extLst>
              <a:ext uri="{FF2B5EF4-FFF2-40B4-BE49-F238E27FC236}">
                <a16:creationId xmlns:a16="http://schemas.microsoft.com/office/drawing/2014/main" id="{7DE57DE5-5E4A-1643-B863-FC9B5E76F412}"/>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sp>
        <p:nvSpPr>
          <p:cNvPr id="28" name="Triangle 27">
            <a:extLst>
              <a:ext uri="{FF2B5EF4-FFF2-40B4-BE49-F238E27FC236}">
                <a16:creationId xmlns:a16="http://schemas.microsoft.com/office/drawing/2014/main" id="{C4911491-674A-9F40-977B-D06E869DB721}"/>
              </a:ext>
            </a:extLst>
          </p:cNvPr>
          <p:cNvSpPr/>
          <p:nvPr userDrawn="1"/>
        </p:nvSpPr>
        <p:spPr>
          <a:xfrm rot="4815961">
            <a:off x="123473" y="6121583"/>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pic>
        <p:nvPicPr>
          <p:cNvPr id="29" name="Graphic 28">
            <a:extLst>
              <a:ext uri="{FF2B5EF4-FFF2-40B4-BE49-F238E27FC236}">
                <a16:creationId xmlns:a16="http://schemas.microsoft.com/office/drawing/2014/main" id="{6993E72E-FBA3-4941-AF11-ADC6BEAF753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30" name="Rectangle 29">
            <a:extLst>
              <a:ext uri="{FF2B5EF4-FFF2-40B4-BE49-F238E27FC236}">
                <a16:creationId xmlns:a16="http://schemas.microsoft.com/office/drawing/2014/main" id="{8081ACEE-A91E-264C-9553-B03C48B03A52}"/>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pic>
        <p:nvPicPr>
          <p:cNvPr id="25" name="Picture 24">
            <a:extLst>
              <a:ext uri="{FF2B5EF4-FFF2-40B4-BE49-F238E27FC236}">
                <a16:creationId xmlns:a16="http://schemas.microsoft.com/office/drawing/2014/main" id="{7B879FBF-8A10-554C-A081-77A61B7E6EED}"/>
              </a:ext>
            </a:extLst>
          </p:cNvPr>
          <p:cNvPicPr>
            <a:picLocks noChangeAspect="1"/>
          </p:cNvPicPr>
          <p:nvPr userDrawn="1"/>
        </p:nvPicPr>
        <p:blipFill>
          <a:blip r:embed="rId4"/>
          <a:stretch>
            <a:fillRect/>
          </a:stretch>
        </p:blipFill>
        <p:spPr>
          <a:xfrm>
            <a:off x="11116236" y="161367"/>
            <a:ext cx="806823" cy="112580"/>
          </a:xfrm>
          <a:prstGeom prst="rect">
            <a:avLst/>
          </a:prstGeom>
        </p:spPr>
      </p:pic>
    </p:spTree>
    <p:extLst>
      <p:ext uri="{BB962C8B-B14F-4D97-AF65-F5344CB8AC3E}">
        <p14:creationId xmlns:p14="http://schemas.microsoft.com/office/powerpoint/2010/main" val="372810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 Image2">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E364C0-2D18-2E47-B7DE-6969321D161F}"/>
              </a:ext>
            </a:extLst>
          </p:cNvPr>
          <p:cNvSpPr/>
          <p:nvPr userDrawn="1"/>
        </p:nvSpPr>
        <p:spPr>
          <a:xfrm>
            <a:off x="2"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3" name="Rectangle 22">
            <a:extLst>
              <a:ext uri="{FF2B5EF4-FFF2-40B4-BE49-F238E27FC236}">
                <a16:creationId xmlns:a16="http://schemas.microsoft.com/office/drawing/2014/main" id="{2ED02406-AB2C-174C-B33F-AD34864F28B7}"/>
              </a:ext>
            </a:extLst>
          </p:cNvPr>
          <p:cNvSpPr/>
          <p:nvPr userDrawn="1"/>
        </p:nvSpPr>
        <p:spPr>
          <a:xfrm rot="10800000">
            <a:off x="6044712" y="1547484"/>
            <a:ext cx="6150816" cy="3648455"/>
          </a:xfrm>
          <a:prstGeom prst="rect">
            <a:avLst/>
          </a:prstGeom>
          <a:gradFill>
            <a:gsLst>
              <a:gs pos="0">
                <a:srgbClr val="002847"/>
              </a:gs>
              <a:gs pos="99000">
                <a:srgbClr val="00142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4" name="Triangle 13">
            <a:extLst>
              <a:ext uri="{FF2B5EF4-FFF2-40B4-BE49-F238E27FC236}">
                <a16:creationId xmlns:a16="http://schemas.microsoft.com/office/drawing/2014/main" id="{24C26140-C33E-A345-842C-54B81BD3B2DC}"/>
              </a:ext>
            </a:extLst>
          </p:cNvPr>
          <p:cNvSpPr/>
          <p:nvPr userDrawn="1"/>
        </p:nvSpPr>
        <p:spPr>
          <a:xfrm rot="5400000">
            <a:off x="11354363" y="3762595"/>
            <a:ext cx="895894" cy="772323"/>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5" name="Triangle 14">
            <a:extLst>
              <a:ext uri="{FF2B5EF4-FFF2-40B4-BE49-F238E27FC236}">
                <a16:creationId xmlns:a16="http://schemas.microsoft.com/office/drawing/2014/main" id="{85F4C238-017F-6243-B856-AB32E184C651}"/>
              </a:ext>
            </a:extLst>
          </p:cNvPr>
          <p:cNvSpPr/>
          <p:nvPr userDrawn="1"/>
        </p:nvSpPr>
        <p:spPr>
          <a:xfrm rot="5400000">
            <a:off x="6170753" y="1732251"/>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6" name="Triangle 15">
            <a:extLst>
              <a:ext uri="{FF2B5EF4-FFF2-40B4-BE49-F238E27FC236}">
                <a16:creationId xmlns:a16="http://schemas.microsoft.com/office/drawing/2014/main" id="{E92E340F-1A7F-F744-9097-9490FB6101ED}"/>
              </a:ext>
            </a:extLst>
          </p:cNvPr>
          <p:cNvSpPr/>
          <p:nvPr userDrawn="1"/>
        </p:nvSpPr>
        <p:spPr>
          <a:xfrm rot="5400000">
            <a:off x="11282716" y="4666374"/>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0" name="Rectangle 19">
            <a:extLst>
              <a:ext uri="{FF2B5EF4-FFF2-40B4-BE49-F238E27FC236}">
                <a16:creationId xmlns:a16="http://schemas.microsoft.com/office/drawing/2014/main" id="{AF9DFC50-B04B-8346-9525-CFDE3F9B8CDC}"/>
              </a:ext>
            </a:extLst>
          </p:cNvPr>
          <p:cNvSpPr/>
          <p:nvPr userDrawn="1"/>
        </p:nvSpPr>
        <p:spPr>
          <a:xfrm>
            <a:off x="448057" y="448057"/>
            <a:ext cx="5639039" cy="5550408"/>
          </a:xfrm>
          <a:prstGeom prst="rect">
            <a:avLst/>
          </a:prstGeom>
          <a:solidFill>
            <a:schemeClr val="bg1"/>
          </a:solidFill>
          <a:ln>
            <a:noFill/>
          </a:ln>
          <a:effectLst>
            <a:outerShdw blurRad="2286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399" b="0" i="0">
              <a:latin typeface="Gotham Book" panose="02000604040000020004" pitchFamily="2" charset="0"/>
            </a:endParaRPr>
          </a:p>
        </p:txBody>
      </p:sp>
      <p:sp>
        <p:nvSpPr>
          <p:cNvPr id="17" name="Title 1">
            <a:extLst>
              <a:ext uri="{FF2B5EF4-FFF2-40B4-BE49-F238E27FC236}">
                <a16:creationId xmlns:a16="http://schemas.microsoft.com/office/drawing/2014/main" id="{D8748A17-D152-234F-98BA-3C254D9F1A97}"/>
              </a:ext>
            </a:extLst>
          </p:cNvPr>
          <p:cNvSpPr>
            <a:spLocks noGrp="1"/>
          </p:cNvSpPr>
          <p:nvPr>
            <p:ph type="title" hasCustomPrompt="1"/>
          </p:nvPr>
        </p:nvSpPr>
        <p:spPr>
          <a:xfrm>
            <a:off x="6777629" y="2128541"/>
            <a:ext cx="4340629" cy="626468"/>
          </a:xfrm>
          <a:prstGeom prst="rect">
            <a:avLst/>
          </a:prstGeom>
        </p:spPr>
        <p:txBody>
          <a:bodyPr>
            <a:normAutofit/>
          </a:bodyPr>
          <a:lstStyle>
            <a:lvl1pPr>
              <a:defRPr sz="2799">
                <a:solidFill>
                  <a:schemeClr val="bg1"/>
                </a:solidFill>
                <a:latin typeface="Gotham Book" panose="02000604040000020004" pitchFamily="2" charset="0"/>
              </a:defRPr>
            </a:lvl1pPr>
          </a:lstStyle>
          <a:p>
            <a:r>
              <a:rPr lang="en-US"/>
              <a:t>Section divider title</a:t>
            </a:r>
          </a:p>
        </p:txBody>
      </p:sp>
      <p:cxnSp>
        <p:nvCxnSpPr>
          <p:cNvPr id="18" name="Straight Connector 17">
            <a:extLst>
              <a:ext uri="{FF2B5EF4-FFF2-40B4-BE49-F238E27FC236}">
                <a16:creationId xmlns:a16="http://schemas.microsoft.com/office/drawing/2014/main" id="{A43F2796-E130-B445-A056-A6EDC6FF06AF}"/>
              </a:ext>
            </a:extLst>
          </p:cNvPr>
          <p:cNvCxnSpPr>
            <a:cxnSpLocks/>
          </p:cNvCxnSpPr>
          <p:nvPr userDrawn="1"/>
        </p:nvCxnSpPr>
        <p:spPr>
          <a:xfrm>
            <a:off x="6865541" y="2650387"/>
            <a:ext cx="3920209" cy="0"/>
          </a:xfrm>
          <a:prstGeom prst="line">
            <a:avLst/>
          </a:prstGeom>
          <a:ln w="3175">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25">
            <a:extLst>
              <a:ext uri="{FF2B5EF4-FFF2-40B4-BE49-F238E27FC236}">
                <a16:creationId xmlns:a16="http://schemas.microsoft.com/office/drawing/2014/main" id="{93EC54E2-5741-7240-A46B-00415BA5F48A}"/>
              </a:ext>
            </a:extLst>
          </p:cNvPr>
          <p:cNvSpPr>
            <a:spLocks noGrp="1"/>
          </p:cNvSpPr>
          <p:nvPr>
            <p:ph type="pic" sz="quarter" idx="14" hasCustomPrompt="1"/>
          </p:nvPr>
        </p:nvSpPr>
        <p:spPr>
          <a:xfrm>
            <a:off x="444530" y="448057"/>
            <a:ext cx="5637765" cy="5544610"/>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Picture / Illustration</a:t>
            </a:r>
          </a:p>
        </p:txBody>
      </p:sp>
      <p:sp>
        <p:nvSpPr>
          <p:cNvPr id="21" name="Subtitle 2">
            <a:extLst>
              <a:ext uri="{FF2B5EF4-FFF2-40B4-BE49-F238E27FC236}">
                <a16:creationId xmlns:a16="http://schemas.microsoft.com/office/drawing/2014/main" id="{D39DBEB6-8200-9541-9E64-95FD8A2E37C0}"/>
              </a:ext>
            </a:extLst>
          </p:cNvPr>
          <p:cNvSpPr>
            <a:spLocks noGrp="1"/>
          </p:cNvSpPr>
          <p:nvPr>
            <p:ph type="subTitle" idx="1" hasCustomPrompt="1"/>
          </p:nvPr>
        </p:nvSpPr>
        <p:spPr>
          <a:xfrm>
            <a:off x="6777630" y="2755009"/>
            <a:ext cx="4340629" cy="1655762"/>
          </a:xfrm>
          <a:prstGeom prst="rect">
            <a:avLst/>
          </a:prstGeom>
        </p:spPr>
        <p:txBody>
          <a:bodyPr>
            <a:normAutofit/>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cxnSp>
        <p:nvCxnSpPr>
          <p:cNvPr id="12" name="Straight Connector 11">
            <a:extLst>
              <a:ext uri="{FF2B5EF4-FFF2-40B4-BE49-F238E27FC236}">
                <a16:creationId xmlns:a16="http://schemas.microsoft.com/office/drawing/2014/main" id="{8CDE7234-7AB0-344A-989F-5EC208A776CD}"/>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D740DA-497C-5746-A3D3-A9E9DB2D88DE}"/>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BFD1B84-6B83-6441-8DBE-B74E5A02C780}"/>
              </a:ext>
            </a:extLst>
          </p:cNvPr>
          <p:cNvSpPr/>
          <p:nvPr userDrawn="1"/>
        </p:nvSpPr>
        <p:spPr>
          <a:xfrm>
            <a:off x="0" y="6361237"/>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4" name="Triangle 23">
            <a:extLst>
              <a:ext uri="{FF2B5EF4-FFF2-40B4-BE49-F238E27FC236}">
                <a16:creationId xmlns:a16="http://schemas.microsoft.com/office/drawing/2014/main" id="{DBFED8A7-2046-2344-BDC7-9E11D29443D2}"/>
              </a:ext>
            </a:extLst>
          </p:cNvPr>
          <p:cNvSpPr/>
          <p:nvPr userDrawn="1"/>
        </p:nvSpPr>
        <p:spPr>
          <a:xfrm rot="5403736">
            <a:off x="42256" y="6050923"/>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6" name="Slide Number Placeholder 5">
            <a:extLst>
              <a:ext uri="{FF2B5EF4-FFF2-40B4-BE49-F238E27FC236}">
                <a16:creationId xmlns:a16="http://schemas.microsoft.com/office/drawing/2014/main" id="{F72F1AAE-4F54-F547-B378-7B9545ABE34F}"/>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sp>
        <p:nvSpPr>
          <p:cNvPr id="28" name="Triangle 27">
            <a:extLst>
              <a:ext uri="{FF2B5EF4-FFF2-40B4-BE49-F238E27FC236}">
                <a16:creationId xmlns:a16="http://schemas.microsoft.com/office/drawing/2014/main" id="{FBD48ED2-855D-6F4D-A2B6-CF3F6E5AFE9F}"/>
              </a:ext>
            </a:extLst>
          </p:cNvPr>
          <p:cNvSpPr/>
          <p:nvPr userDrawn="1"/>
        </p:nvSpPr>
        <p:spPr>
          <a:xfrm rot="4815961">
            <a:off x="123473" y="6121583"/>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pic>
        <p:nvPicPr>
          <p:cNvPr id="29" name="Graphic 28">
            <a:extLst>
              <a:ext uri="{FF2B5EF4-FFF2-40B4-BE49-F238E27FC236}">
                <a16:creationId xmlns:a16="http://schemas.microsoft.com/office/drawing/2014/main" id="{8AB47E92-F226-124D-9966-A0BBA07A937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30" name="Rectangle 29">
            <a:extLst>
              <a:ext uri="{FF2B5EF4-FFF2-40B4-BE49-F238E27FC236}">
                <a16:creationId xmlns:a16="http://schemas.microsoft.com/office/drawing/2014/main" id="{98C88413-601A-F049-901A-56B6CE133B60}"/>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pic>
        <p:nvPicPr>
          <p:cNvPr id="25" name="Picture 24">
            <a:extLst>
              <a:ext uri="{FF2B5EF4-FFF2-40B4-BE49-F238E27FC236}">
                <a16:creationId xmlns:a16="http://schemas.microsoft.com/office/drawing/2014/main" id="{68BEA3B0-B57F-3149-A3E4-0C3C8C080B54}"/>
              </a:ext>
            </a:extLst>
          </p:cNvPr>
          <p:cNvPicPr>
            <a:picLocks noChangeAspect="1"/>
          </p:cNvPicPr>
          <p:nvPr userDrawn="1"/>
        </p:nvPicPr>
        <p:blipFill>
          <a:blip r:embed="rId4"/>
          <a:stretch>
            <a:fillRect/>
          </a:stretch>
        </p:blipFill>
        <p:spPr>
          <a:xfrm>
            <a:off x="11116236" y="161367"/>
            <a:ext cx="806823" cy="112580"/>
          </a:xfrm>
          <a:prstGeom prst="rect">
            <a:avLst/>
          </a:prstGeom>
        </p:spPr>
      </p:pic>
    </p:spTree>
    <p:extLst>
      <p:ext uri="{BB962C8B-B14F-4D97-AF65-F5344CB8AC3E}">
        <p14:creationId xmlns:p14="http://schemas.microsoft.com/office/powerpoint/2010/main" val="3984158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 Image3">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731CC4-81F9-FE45-BA32-5BB8B67E5F93}"/>
              </a:ext>
            </a:extLst>
          </p:cNvPr>
          <p:cNvSpPr/>
          <p:nvPr userDrawn="1"/>
        </p:nvSpPr>
        <p:spPr>
          <a:xfrm>
            <a:off x="1" y="0"/>
            <a:ext cx="12192000" cy="6858000"/>
          </a:xfrm>
          <a:prstGeom prst="rect">
            <a:avLst/>
          </a:prstGeom>
          <a:gradFill>
            <a:gsLst>
              <a:gs pos="0">
                <a:srgbClr val="001423"/>
              </a:gs>
              <a:gs pos="99000">
                <a:srgbClr val="00284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pic>
        <p:nvPicPr>
          <p:cNvPr id="22" name="Picture 21">
            <a:extLst>
              <a:ext uri="{FF2B5EF4-FFF2-40B4-BE49-F238E27FC236}">
                <a16:creationId xmlns:a16="http://schemas.microsoft.com/office/drawing/2014/main" id="{15AD0B39-791F-5D40-968B-1A07FD0EA9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0963" t="5730" b="35128"/>
          <a:stretch/>
        </p:blipFill>
        <p:spPr>
          <a:xfrm>
            <a:off x="1" y="0"/>
            <a:ext cx="9043416" cy="6858000"/>
          </a:xfrm>
          <a:prstGeom prst="rect">
            <a:avLst/>
          </a:prstGeom>
        </p:spPr>
      </p:pic>
      <p:sp>
        <p:nvSpPr>
          <p:cNvPr id="13" name="Picture Placeholder 25">
            <a:extLst>
              <a:ext uri="{FF2B5EF4-FFF2-40B4-BE49-F238E27FC236}">
                <a16:creationId xmlns:a16="http://schemas.microsoft.com/office/drawing/2014/main" id="{CCA50092-C646-B846-A72A-19005C17E0C6}"/>
              </a:ext>
            </a:extLst>
          </p:cNvPr>
          <p:cNvSpPr>
            <a:spLocks noGrp="1"/>
          </p:cNvSpPr>
          <p:nvPr>
            <p:ph type="pic" sz="quarter" idx="13" hasCustomPrompt="1"/>
          </p:nvPr>
        </p:nvSpPr>
        <p:spPr>
          <a:xfrm>
            <a:off x="6477000" y="0"/>
            <a:ext cx="5715000" cy="6858000"/>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Picture / Illustration</a:t>
            </a:r>
          </a:p>
        </p:txBody>
      </p:sp>
      <p:sp>
        <p:nvSpPr>
          <p:cNvPr id="7" name="Title 1">
            <a:extLst>
              <a:ext uri="{FF2B5EF4-FFF2-40B4-BE49-F238E27FC236}">
                <a16:creationId xmlns:a16="http://schemas.microsoft.com/office/drawing/2014/main" id="{C591CC84-8C16-E140-BDAE-0007043501EB}"/>
              </a:ext>
            </a:extLst>
          </p:cNvPr>
          <p:cNvSpPr>
            <a:spLocks noGrp="1"/>
          </p:cNvSpPr>
          <p:nvPr>
            <p:ph type="title" hasCustomPrompt="1"/>
          </p:nvPr>
        </p:nvSpPr>
        <p:spPr>
          <a:xfrm>
            <a:off x="1026608" y="3115766"/>
            <a:ext cx="4340629" cy="626468"/>
          </a:xfrm>
          <a:prstGeom prst="rect">
            <a:avLst/>
          </a:prstGeom>
        </p:spPr>
        <p:txBody>
          <a:bodyPr>
            <a:normAutofit/>
          </a:bodyPr>
          <a:lstStyle>
            <a:lvl1pPr>
              <a:defRPr sz="3199">
                <a:solidFill>
                  <a:srgbClr val="0066B3"/>
                </a:solidFill>
                <a:latin typeface="Gotham Book" panose="02000604040000020004" pitchFamily="2" charset="0"/>
              </a:defRPr>
            </a:lvl1pPr>
          </a:lstStyle>
          <a:p>
            <a:r>
              <a:rPr lang="en-US"/>
              <a:t>Section divider title</a:t>
            </a:r>
          </a:p>
        </p:txBody>
      </p:sp>
      <p:sp>
        <p:nvSpPr>
          <p:cNvPr id="8" name="Subtitle 2">
            <a:extLst>
              <a:ext uri="{FF2B5EF4-FFF2-40B4-BE49-F238E27FC236}">
                <a16:creationId xmlns:a16="http://schemas.microsoft.com/office/drawing/2014/main" id="{C5888E38-E521-D74E-BED0-7C0C685B7C1F}"/>
              </a:ext>
            </a:extLst>
          </p:cNvPr>
          <p:cNvSpPr>
            <a:spLocks noGrp="1"/>
          </p:cNvSpPr>
          <p:nvPr>
            <p:ph type="subTitle" idx="1" hasCustomPrompt="1"/>
          </p:nvPr>
        </p:nvSpPr>
        <p:spPr>
          <a:xfrm>
            <a:off x="1026608" y="3869241"/>
            <a:ext cx="4340629" cy="1655762"/>
          </a:xfrm>
          <a:prstGeom prst="rect">
            <a:avLst/>
          </a:prstGeom>
        </p:spPr>
        <p:txBody>
          <a:bodyPr>
            <a:normAutofit/>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2"/>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spTree>
    <p:extLst>
      <p:ext uri="{BB962C8B-B14F-4D97-AF65-F5344CB8AC3E}">
        <p14:creationId xmlns:p14="http://schemas.microsoft.com/office/powerpoint/2010/main" val="1037751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 Image4">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346653B-7949-774C-877E-9BA3F6AE81BE}"/>
              </a:ext>
            </a:extLst>
          </p:cNvPr>
          <p:cNvSpPr/>
          <p:nvPr userDrawn="1"/>
        </p:nvSpPr>
        <p:spPr>
          <a:xfrm>
            <a:off x="1" y="0"/>
            <a:ext cx="12192000" cy="6858000"/>
          </a:xfrm>
          <a:prstGeom prst="rect">
            <a:avLst/>
          </a:prstGeom>
          <a:gradFill>
            <a:gsLst>
              <a:gs pos="0">
                <a:srgbClr val="001423"/>
              </a:gs>
              <a:gs pos="99000">
                <a:srgbClr val="00284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pic>
        <p:nvPicPr>
          <p:cNvPr id="22" name="Picture 21">
            <a:extLst>
              <a:ext uri="{FF2B5EF4-FFF2-40B4-BE49-F238E27FC236}">
                <a16:creationId xmlns:a16="http://schemas.microsoft.com/office/drawing/2014/main" id="{15AD0B39-791F-5D40-968B-1A07FD0EA9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0963" t="5730" b="35128"/>
          <a:stretch/>
        </p:blipFill>
        <p:spPr>
          <a:xfrm>
            <a:off x="1" y="0"/>
            <a:ext cx="9043416" cy="6858000"/>
          </a:xfrm>
          <a:prstGeom prst="rect">
            <a:avLst/>
          </a:prstGeom>
        </p:spPr>
      </p:pic>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898902" y="2619600"/>
            <a:ext cx="4596039" cy="3742234"/>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Illustration</a:t>
            </a:r>
          </a:p>
        </p:txBody>
      </p:sp>
      <p:sp>
        <p:nvSpPr>
          <p:cNvPr id="13" name="Title 1">
            <a:extLst>
              <a:ext uri="{FF2B5EF4-FFF2-40B4-BE49-F238E27FC236}">
                <a16:creationId xmlns:a16="http://schemas.microsoft.com/office/drawing/2014/main" id="{73DAB564-AB7B-E94A-BA9E-6FE5B7057426}"/>
              </a:ext>
            </a:extLst>
          </p:cNvPr>
          <p:cNvSpPr>
            <a:spLocks noGrp="1"/>
          </p:cNvSpPr>
          <p:nvPr>
            <p:ph type="title" hasCustomPrompt="1"/>
          </p:nvPr>
        </p:nvSpPr>
        <p:spPr>
          <a:xfrm>
            <a:off x="7144514" y="1620981"/>
            <a:ext cx="4340629" cy="626468"/>
          </a:xfrm>
          <a:prstGeom prst="rect">
            <a:avLst/>
          </a:prstGeom>
        </p:spPr>
        <p:txBody>
          <a:bodyPr>
            <a:normAutofit/>
          </a:bodyPr>
          <a:lstStyle>
            <a:lvl1pPr>
              <a:defRPr sz="3199" b="0">
                <a:solidFill>
                  <a:schemeClr val="bg1"/>
                </a:solidFill>
                <a:latin typeface="Gotham Book" panose="02000604040000020004" pitchFamily="2" charset="0"/>
              </a:defRPr>
            </a:lvl1pPr>
          </a:lstStyle>
          <a:p>
            <a:r>
              <a:rPr lang="en-US"/>
              <a:t>Section divider title</a:t>
            </a:r>
          </a:p>
        </p:txBody>
      </p:sp>
      <p:sp>
        <p:nvSpPr>
          <p:cNvPr id="14" name="Subtitle 2">
            <a:extLst>
              <a:ext uri="{FF2B5EF4-FFF2-40B4-BE49-F238E27FC236}">
                <a16:creationId xmlns:a16="http://schemas.microsoft.com/office/drawing/2014/main" id="{70A8B711-E66E-604B-A797-E56ED26E31ED}"/>
              </a:ext>
            </a:extLst>
          </p:cNvPr>
          <p:cNvSpPr>
            <a:spLocks noGrp="1"/>
          </p:cNvSpPr>
          <p:nvPr>
            <p:ph type="subTitle" idx="1" hasCustomPrompt="1"/>
          </p:nvPr>
        </p:nvSpPr>
        <p:spPr>
          <a:xfrm>
            <a:off x="7153392" y="2399488"/>
            <a:ext cx="4340629" cy="1655762"/>
          </a:xfrm>
          <a:prstGeom prst="rect">
            <a:avLst/>
          </a:prstGeom>
        </p:spPr>
        <p:txBody>
          <a:bodyPr>
            <a:normAutofit/>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spTree>
    <p:extLst>
      <p:ext uri="{BB962C8B-B14F-4D97-AF65-F5344CB8AC3E}">
        <p14:creationId xmlns:p14="http://schemas.microsoft.com/office/powerpoint/2010/main" val="355249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 Image5">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9F1E3E9-5F9B-3549-BED3-AB7AD66175B3}"/>
              </a:ext>
            </a:extLst>
          </p:cNvPr>
          <p:cNvSpPr/>
          <p:nvPr userDrawn="1"/>
        </p:nvSpPr>
        <p:spPr>
          <a:xfrm>
            <a:off x="2"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8" name="Rectangle 7">
            <a:extLst>
              <a:ext uri="{FF2B5EF4-FFF2-40B4-BE49-F238E27FC236}">
                <a16:creationId xmlns:a16="http://schemas.microsoft.com/office/drawing/2014/main" id="{578DAF0E-F7D1-B047-99B2-8C0E53E54497}"/>
              </a:ext>
            </a:extLst>
          </p:cNvPr>
          <p:cNvSpPr/>
          <p:nvPr userDrawn="1"/>
        </p:nvSpPr>
        <p:spPr>
          <a:xfrm>
            <a:off x="5500254" y="0"/>
            <a:ext cx="6691745" cy="6858000"/>
          </a:xfrm>
          <a:prstGeom prst="rect">
            <a:avLst/>
          </a:prstGeom>
          <a:gradFill>
            <a:gsLst>
              <a:gs pos="0">
                <a:srgbClr val="001423"/>
              </a:gs>
              <a:gs pos="99000">
                <a:srgbClr val="00284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3" name="Rectangle 12">
            <a:extLst>
              <a:ext uri="{FF2B5EF4-FFF2-40B4-BE49-F238E27FC236}">
                <a16:creationId xmlns:a16="http://schemas.microsoft.com/office/drawing/2014/main" id="{BDEED9AE-C541-784E-B48D-B3A9BA3EBE9C}"/>
              </a:ext>
            </a:extLst>
          </p:cNvPr>
          <p:cNvSpPr/>
          <p:nvPr userDrawn="1"/>
        </p:nvSpPr>
        <p:spPr>
          <a:xfrm>
            <a:off x="448057" y="448058"/>
            <a:ext cx="5639039" cy="5687537"/>
          </a:xfrm>
          <a:prstGeom prst="rect">
            <a:avLst/>
          </a:prstGeom>
          <a:solidFill>
            <a:schemeClr val="bg1"/>
          </a:solidFill>
          <a:ln>
            <a:noFill/>
          </a:ln>
          <a:effectLst>
            <a:outerShdw blurRad="2286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399" b="0" i="0">
              <a:latin typeface="Gotham Book" panose="02000604040000020004" pitchFamily="2" charset="0"/>
            </a:endParaRP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448056" y="456221"/>
            <a:ext cx="5639039" cy="5679347"/>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Illustration / Image</a:t>
            </a:r>
          </a:p>
        </p:txBody>
      </p:sp>
      <p:sp>
        <p:nvSpPr>
          <p:cNvPr id="9" name="Title 1">
            <a:extLst>
              <a:ext uri="{FF2B5EF4-FFF2-40B4-BE49-F238E27FC236}">
                <a16:creationId xmlns:a16="http://schemas.microsoft.com/office/drawing/2014/main" id="{769F158F-041C-244B-8D5B-934DE9B3A1B9}"/>
              </a:ext>
            </a:extLst>
          </p:cNvPr>
          <p:cNvSpPr>
            <a:spLocks noGrp="1"/>
          </p:cNvSpPr>
          <p:nvPr>
            <p:ph type="title" hasCustomPrompt="1"/>
          </p:nvPr>
        </p:nvSpPr>
        <p:spPr>
          <a:xfrm>
            <a:off x="7153392" y="1773019"/>
            <a:ext cx="4340629" cy="626468"/>
          </a:xfrm>
          <a:prstGeom prst="rect">
            <a:avLst/>
          </a:prstGeom>
        </p:spPr>
        <p:txBody>
          <a:bodyPr>
            <a:normAutofit/>
          </a:bodyPr>
          <a:lstStyle>
            <a:lvl1pPr>
              <a:defRPr sz="3199">
                <a:solidFill>
                  <a:srgbClr val="5EC1EF"/>
                </a:solidFill>
                <a:latin typeface="Gotham Book" panose="02000604040000020004" pitchFamily="2" charset="0"/>
              </a:defRPr>
            </a:lvl1pPr>
          </a:lstStyle>
          <a:p>
            <a:r>
              <a:rPr lang="en-US"/>
              <a:t>Section divider title</a:t>
            </a:r>
          </a:p>
        </p:txBody>
      </p:sp>
      <p:sp>
        <p:nvSpPr>
          <p:cNvPr id="10" name="Subtitle 2">
            <a:extLst>
              <a:ext uri="{FF2B5EF4-FFF2-40B4-BE49-F238E27FC236}">
                <a16:creationId xmlns:a16="http://schemas.microsoft.com/office/drawing/2014/main" id="{C8CA0FF1-6D97-8741-BC29-33083CE8EC14}"/>
              </a:ext>
            </a:extLst>
          </p:cNvPr>
          <p:cNvSpPr>
            <a:spLocks noGrp="1"/>
          </p:cNvSpPr>
          <p:nvPr>
            <p:ph type="subTitle" idx="1" hasCustomPrompt="1"/>
          </p:nvPr>
        </p:nvSpPr>
        <p:spPr>
          <a:xfrm>
            <a:off x="7153392" y="2399488"/>
            <a:ext cx="4340629" cy="1655762"/>
          </a:xfrm>
          <a:prstGeom prst="rect">
            <a:avLst/>
          </a:prstGeom>
        </p:spPr>
        <p:txBody>
          <a:bodyPr>
            <a:normAutofit/>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spTree>
    <p:extLst>
      <p:ext uri="{BB962C8B-B14F-4D97-AF65-F5344CB8AC3E}">
        <p14:creationId xmlns:p14="http://schemas.microsoft.com/office/powerpoint/2010/main" val="3216490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ptop screen">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9F1E3E9-5F9B-3549-BED3-AB7AD66175B3}"/>
              </a:ext>
            </a:extLst>
          </p:cNvPr>
          <p:cNvSpPr/>
          <p:nvPr userDrawn="1"/>
        </p:nvSpPr>
        <p:spPr>
          <a:xfrm>
            <a:off x="2"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2" name="Rectangle 11">
            <a:extLst>
              <a:ext uri="{FF2B5EF4-FFF2-40B4-BE49-F238E27FC236}">
                <a16:creationId xmlns:a16="http://schemas.microsoft.com/office/drawing/2014/main" id="{BF6C0946-4E25-644D-9E3E-5F97BE448EB1}"/>
              </a:ext>
            </a:extLst>
          </p:cNvPr>
          <p:cNvSpPr/>
          <p:nvPr userDrawn="1"/>
        </p:nvSpPr>
        <p:spPr>
          <a:xfrm>
            <a:off x="0" y="1"/>
            <a:ext cx="4507992" cy="6857998"/>
          </a:xfrm>
          <a:prstGeom prst="rect">
            <a:avLst/>
          </a:prstGeom>
          <a:gradFill>
            <a:gsLst>
              <a:gs pos="0">
                <a:srgbClr val="001423"/>
              </a:gs>
              <a:gs pos="99000">
                <a:srgbClr val="00284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pic>
        <p:nvPicPr>
          <p:cNvPr id="9" name="Picture 8">
            <a:extLst>
              <a:ext uri="{FF2B5EF4-FFF2-40B4-BE49-F238E27FC236}">
                <a16:creationId xmlns:a16="http://schemas.microsoft.com/office/drawing/2014/main" id="{1F99DE48-9044-D64A-861E-5735E1D543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44169" y="2120308"/>
            <a:ext cx="3937314" cy="3389970"/>
          </a:xfrm>
          <a:prstGeom prst="rect">
            <a:avLst/>
          </a:prstGeom>
        </p:spPr>
      </p:pic>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1269352" y="428095"/>
            <a:ext cx="3096767" cy="1359143"/>
          </a:xfrm>
          <a:prstGeom prst="rect">
            <a:avLst/>
          </a:prstGeom>
        </p:spPr>
        <p:txBody>
          <a:bodyPr>
            <a:normAutofit/>
          </a:bodyPr>
          <a:lstStyle>
            <a:lvl1pPr>
              <a:defRPr sz="3199">
                <a:solidFill>
                  <a:schemeClr val="bg1"/>
                </a:solidFill>
                <a:latin typeface="Gotham Book" panose="02000604040000020004" pitchFamily="2" charset="0"/>
              </a:defRPr>
            </a:lvl1pPr>
          </a:lstStyle>
          <a:p>
            <a:r>
              <a:rPr lang="en-US"/>
              <a:t>Section divider title</a:t>
            </a:r>
            <a:br>
              <a:rPr lang="en-US"/>
            </a:br>
            <a:r>
              <a:rPr lang="en-US"/>
              <a:t>goes here</a:t>
            </a: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1552074" y="2358940"/>
            <a:ext cx="3507607" cy="2076702"/>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Illustration / Image</a:t>
            </a:r>
          </a:p>
        </p:txBody>
      </p:sp>
      <p:pic>
        <p:nvPicPr>
          <p:cNvPr id="7" name="Picture 6">
            <a:extLst>
              <a:ext uri="{FF2B5EF4-FFF2-40B4-BE49-F238E27FC236}">
                <a16:creationId xmlns:a16="http://schemas.microsoft.com/office/drawing/2014/main" id="{E5C55D73-F4BF-C343-959F-5CCDE60EC905}"/>
              </a:ext>
            </a:extLst>
          </p:cNvPr>
          <p:cNvPicPr>
            <a:picLocks noChangeAspect="1"/>
          </p:cNvPicPr>
          <p:nvPr userDrawn="1"/>
        </p:nvPicPr>
        <p:blipFill>
          <a:blip r:embed="rId3"/>
          <a:stretch>
            <a:fillRect/>
          </a:stretch>
        </p:blipFill>
        <p:spPr>
          <a:xfrm>
            <a:off x="11116236" y="161367"/>
            <a:ext cx="806823" cy="112580"/>
          </a:xfrm>
          <a:prstGeom prst="rect">
            <a:avLst/>
          </a:prstGeom>
        </p:spPr>
      </p:pic>
    </p:spTree>
    <p:extLst>
      <p:ext uri="{BB962C8B-B14F-4D97-AF65-F5344CB8AC3E}">
        <p14:creationId xmlns:p14="http://schemas.microsoft.com/office/powerpoint/2010/main" val="44555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9BD2F-18AE-476E-89A0-8DF3BA25020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FF39369-B729-4F48-B3B2-C34734BF72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E8D5FD-3E4C-4A47-8063-31200D5518BB}"/>
              </a:ext>
            </a:extLst>
          </p:cNvPr>
          <p:cNvSpPr>
            <a:spLocks noGrp="1"/>
          </p:cNvSpPr>
          <p:nvPr>
            <p:ph type="dt" sz="half" idx="10"/>
          </p:nvPr>
        </p:nvSpPr>
        <p:spPr/>
        <p:txBody>
          <a:bodyPr/>
          <a:lstStyle/>
          <a:p>
            <a:fld id="{FC586077-9309-41C0-96B2-9E8C53BAB91E}" type="datetimeFigureOut">
              <a:rPr lang="en-IN" smtClean="0"/>
              <a:t>26-06-2022</a:t>
            </a:fld>
            <a:endParaRPr lang="en-IN"/>
          </a:p>
        </p:txBody>
      </p:sp>
      <p:sp>
        <p:nvSpPr>
          <p:cNvPr id="5" name="Footer Placeholder 4">
            <a:extLst>
              <a:ext uri="{FF2B5EF4-FFF2-40B4-BE49-F238E27FC236}">
                <a16:creationId xmlns:a16="http://schemas.microsoft.com/office/drawing/2014/main" id="{F1726A7C-CFC1-4563-9DA7-E5830E50737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9583B58-2ED1-47A9-B5D0-D6A7A5BB508D}"/>
              </a:ext>
            </a:extLst>
          </p:cNvPr>
          <p:cNvSpPr>
            <a:spLocks noGrp="1"/>
          </p:cNvSpPr>
          <p:nvPr>
            <p:ph type="sldNum" sz="quarter" idx="12"/>
          </p:nvPr>
        </p:nvSpPr>
        <p:spPr/>
        <p:txBody>
          <a:bodyPr/>
          <a:lstStyle/>
          <a:p>
            <a:fld id="{00F7EFE8-FBB9-4FD3-8229-C9657F7A3D80}" type="slidenum">
              <a:rPr lang="en-IN" smtClean="0"/>
              <a:t>‹#›</a:t>
            </a:fld>
            <a:endParaRPr lang="en-IN"/>
          </a:p>
        </p:txBody>
      </p:sp>
    </p:spTree>
    <p:extLst>
      <p:ext uri="{BB962C8B-B14F-4D97-AF65-F5344CB8AC3E}">
        <p14:creationId xmlns:p14="http://schemas.microsoft.com/office/powerpoint/2010/main" val="2540189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placeholder 2">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9F1E3E9-5F9B-3549-BED3-AB7AD66175B3}"/>
              </a:ext>
            </a:extLst>
          </p:cNvPr>
          <p:cNvSpPr/>
          <p:nvPr userDrawn="1"/>
        </p:nvSpPr>
        <p:spPr>
          <a:xfrm>
            <a:off x="2"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3" name="Rectangle 12">
            <a:extLst>
              <a:ext uri="{FF2B5EF4-FFF2-40B4-BE49-F238E27FC236}">
                <a16:creationId xmlns:a16="http://schemas.microsoft.com/office/drawing/2014/main" id="{6003DB64-F5CA-6644-99FF-A1B781E63520}"/>
              </a:ext>
            </a:extLst>
          </p:cNvPr>
          <p:cNvSpPr/>
          <p:nvPr userDrawn="1"/>
        </p:nvSpPr>
        <p:spPr>
          <a:xfrm rot="10800000">
            <a:off x="7578436" y="2"/>
            <a:ext cx="4613564" cy="6425337"/>
          </a:xfrm>
          <a:prstGeom prst="rect">
            <a:avLst/>
          </a:prstGeom>
          <a:gradFill>
            <a:gsLst>
              <a:gs pos="0">
                <a:srgbClr val="001423"/>
              </a:gs>
              <a:gs pos="99000">
                <a:srgbClr val="00284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7873528" y="275227"/>
            <a:ext cx="3096767" cy="1359143"/>
          </a:xfrm>
          <a:prstGeom prst="rect">
            <a:avLst/>
          </a:prstGeom>
        </p:spPr>
        <p:txBody>
          <a:bodyPr>
            <a:normAutofit/>
          </a:bodyPr>
          <a:lstStyle>
            <a:lvl1pPr algn="r">
              <a:defRPr sz="3199">
                <a:solidFill>
                  <a:schemeClr val="bg1"/>
                </a:solidFill>
                <a:latin typeface="Gotham Book" panose="02000604040000020004" pitchFamily="2" charset="0"/>
              </a:defRPr>
            </a:lvl1pPr>
          </a:lstStyle>
          <a:p>
            <a:r>
              <a:rPr lang="en-US"/>
              <a:t>Section divider title</a:t>
            </a: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8905712" y="2059196"/>
            <a:ext cx="2021369" cy="3644718"/>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Illustration / Image</a:t>
            </a:r>
          </a:p>
        </p:txBody>
      </p:sp>
      <p:cxnSp>
        <p:nvCxnSpPr>
          <p:cNvPr id="7" name="Straight Connector 6">
            <a:extLst>
              <a:ext uri="{FF2B5EF4-FFF2-40B4-BE49-F238E27FC236}">
                <a16:creationId xmlns:a16="http://schemas.microsoft.com/office/drawing/2014/main" id="{387356F7-A3DE-9A49-A5D6-7DBAF041E4CE}"/>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CFE0DAB-742A-2341-9140-08EF5C93546D}"/>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B664054-1C51-3241-AD39-807021886F7A}"/>
              </a:ext>
            </a:extLst>
          </p:cNvPr>
          <p:cNvSpPr/>
          <p:nvPr userDrawn="1"/>
        </p:nvSpPr>
        <p:spPr>
          <a:xfrm>
            <a:off x="0" y="6361237"/>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0" name="Triangle 9">
            <a:extLst>
              <a:ext uri="{FF2B5EF4-FFF2-40B4-BE49-F238E27FC236}">
                <a16:creationId xmlns:a16="http://schemas.microsoft.com/office/drawing/2014/main" id="{3C0A9610-5134-CC4F-BA05-6CAC700849CD}"/>
              </a:ext>
            </a:extLst>
          </p:cNvPr>
          <p:cNvSpPr/>
          <p:nvPr userDrawn="1"/>
        </p:nvSpPr>
        <p:spPr>
          <a:xfrm rot="5403736">
            <a:off x="42256" y="6050923"/>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pic>
        <p:nvPicPr>
          <p:cNvPr id="11" name="Picture 10">
            <a:extLst>
              <a:ext uri="{FF2B5EF4-FFF2-40B4-BE49-F238E27FC236}">
                <a16:creationId xmlns:a16="http://schemas.microsoft.com/office/drawing/2014/main" id="{54897741-2D24-DA45-AD04-792A97D248CB}"/>
              </a:ext>
            </a:extLst>
          </p:cNvPr>
          <p:cNvPicPr>
            <a:picLocks noChangeAspect="1"/>
          </p:cNvPicPr>
          <p:nvPr userDrawn="1"/>
        </p:nvPicPr>
        <p:blipFill>
          <a:blip r:embed="rId2"/>
          <a:stretch>
            <a:fillRect/>
          </a:stretch>
        </p:blipFill>
        <p:spPr>
          <a:xfrm>
            <a:off x="10257118" y="6580923"/>
            <a:ext cx="1574800" cy="152400"/>
          </a:xfrm>
          <a:prstGeom prst="rect">
            <a:avLst/>
          </a:prstGeom>
        </p:spPr>
      </p:pic>
      <p:sp>
        <p:nvSpPr>
          <p:cNvPr id="15" name="Slide Number Placeholder 5">
            <a:extLst>
              <a:ext uri="{FF2B5EF4-FFF2-40B4-BE49-F238E27FC236}">
                <a16:creationId xmlns:a16="http://schemas.microsoft.com/office/drawing/2014/main" id="{49320306-0835-4C41-802A-914121006928}"/>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sp>
        <p:nvSpPr>
          <p:cNvPr id="17" name="Triangle 16">
            <a:extLst>
              <a:ext uri="{FF2B5EF4-FFF2-40B4-BE49-F238E27FC236}">
                <a16:creationId xmlns:a16="http://schemas.microsoft.com/office/drawing/2014/main" id="{AF2F2F5F-0204-3546-AFAC-20DCF865A650}"/>
              </a:ext>
            </a:extLst>
          </p:cNvPr>
          <p:cNvSpPr/>
          <p:nvPr userDrawn="1"/>
        </p:nvSpPr>
        <p:spPr>
          <a:xfrm rot="4815961">
            <a:off x="123473" y="6121583"/>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18" name="Rectangle 17">
            <a:extLst>
              <a:ext uri="{FF2B5EF4-FFF2-40B4-BE49-F238E27FC236}">
                <a16:creationId xmlns:a16="http://schemas.microsoft.com/office/drawing/2014/main" id="{CB7435A9-F3A3-D743-956B-63A8D1E06D52}"/>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2524993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ng 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30C34CD-B81B-E842-9C97-DB6AE203F8BC}"/>
              </a:ext>
            </a:extLst>
          </p:cNvPr>
          <p:cNvSpPr/>
          <p:nvPr userDrawn="1"/>
        </p:nvSpPr>
        <p:spPr>
          <a:xfrm>
            <a:off x="2"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468589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Big title </a:t>
            </a:r>
            <a:r>
              <a:rPr lang="en-US" sz="2799">
                <a:solidFill>
                  <a:srgbClr val="5EC1EF"/>
                </a:solidFill>
                <a:latin typeface="Gotham Book" panose="02000604040000020004" pitchFamily="2" charset="0"/>
              </a:rPr>
              <a:t>Infographic</a:t>
            </a:r>
            <a:r>
              <a:rPr lang="en-US" sz="2799">
                <a:solidFill>
                  <a:srgbClr val="4B4B4B"/>
                </a:solidFill>
                <a:latin typeface="Gotham Book" panose="02000604040000020004" pitchFamily="2" charset="0"/>
              </a:rPr>
              <a:t> slide</a:t>
            </a:r>
          </a:p>
        </p:txBody>
      </p:sp>
      <p:cxnSp>
        <p:nvCxnSpPr>
          <p:cNvPr id="5" name="Straight Connector 4">
            <a:extLst>
              <a:ext uri="{FF2B5EF4-FFF2-40B4-BE49-F238E27FC236}">
                <a16:creationId xmlns:a16="http://schemas.microsoft.com/office/drawing/2014/main" id="{977FA4E1-E6C4-6E43-AB0C-6B9B80684F9A}"/>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86D8524-720C-254C-8B3C-5C96753DEE00}"/>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A230673-A361-1941-9A38-4A4BA4AE2DC2}"/>
              </a:ext>
            </a:extLst>
          </p:cNvPr>
          <p:cNvSpPr/>
          <p:nvPr userDrawn="1"/>
        </p:nvSpPr>
        <p:spPr>
          <a:xfrm>
            <a:off x="0" y="6361237"/>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8" name="Triangle 7">
            <a:extLst>
              <a:ext uri="{FF2B5EF4-FFF2-40B4-BE49-F238E27FC236}">
                <a16:creationId xmlns:a16="http://schemas.microsoft.com/office/drawing/2014/main" id="{FED8EF6F-4C23-5343-90D6-4E00009C3D54}"/>
              </a:ext>
            </a:extLst>
          </p:cNvPr>
          <p:cNvSpPr/>
          <p:nvPr userDrawn="1"/>
        </p:nvSpPr>
        <p:spPr>
          <a:xfrm rot="5403736">
            <a:off x="42256" y="6050923"/>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9" name="Slide Number Placeholder 5">
            <a:extLst>
              <a:ext uri="{FF2B5EF4-FFF2-40B4-BE49-F238E27FC236}">
                <a16:creationId xmlns:a16="http://schemas.microsoft.com/office/drawing/2014/main" id="{7126F998-8A35-0E47-8042-F1EB14B5ECF9}"/>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sp>
        <p:nvSpPr>
          <p:cNvPr id="11" name="Triangle 10">
            <a:extLst>
              <a:ext uri="{FF2B5EF4-FFF2-40B4-BE49-F238E27FC236}">
                <a16:creationId xmlns:a16="http://schemas.microsoft.com/office/drawing/2014/main" id="{E561EF8C-A27B-E247-B208-5059010A5854}"/>
              </a:ext>
            </a:extLst>
          </p:cNvPr>
          <p:cNvSpPr/>
          <p:nvPr userDrawn="1"/>
        </p:nvSpPr>
        <p:spPr>
          <a:xfrm rot="4815961">
            <a:off x="123473" y="6121583"/>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pic>
        <p:nvPicPr>
          <p:cNvPr id="15" name="Graphic 14">
            <a:extLst>
              <a:ext uri="{FF2B5EF4-FFF2-40B4-BE49-F238E27FC236}">
                <a16:creationId xmlns:a16="http://schemas.microsoft.com/office/drawing/2014/main" id="{245792D5-DA04-D648-8BB3-1063C0339B8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16" name="Rectangle 15">
            <a:extLst>
              <a:ext uri="{FF2B5EF4-FFF2-40B4-BE49-F238E27FC236}">
                <a16:creationId xmlns:a16="http://schemas.microsoft.com/office/drawing/2014/main" id="{F5821664-FE32-E742-BF02-49BEE1CA6E8C}"/>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pic>
        <p:nvPicPr>
          <p:cNvPr id="17" name="Picture 16">
            <a:extLst>
              <a:ext uri="{FF2B5EF4-FFF2-40B4-BE49-F238E27FC236}">
                <a16:creationId xmlns:a16="http://schemas.microsoft.com/office/drawing/2014/main" id="{23E4C068-0403-F74A-B497-D8652647A953}"/>
              </a:ext>
            </a:extLst>
          </p:cNvPr>
          <p:cNvPicPr>
            <a:picLocks noChangeAspect="1"/>
          </p:cNvPicPr>
          <p:nvPr userDrawn="1"/>
        </p:nvPicPr>
        <p:blipFill>
          <a:blip r:embed="rId4"/>
          <a:stretch>
            <a:fillRect/>
          </a:stretch>
        </p:blipFill>
        <p:spPr>
          <a:xfrm>
            <a:off x="11116236" y="161367"/>
            <a:ext cx="806823" cy="112580"/>
          </a:xfrm>
          <a:prstGeom prst="rect">
            <a:avLst/>
          </a:prstGeom>
        </p:spPr>
      </p:pic>
    </p:spTree>
    <p:extLst>
      <p:ext uri="{BB962C8B-B14F-4D97-AF65-F5344CB8AC3E}">
        <p14:creationId xmlns:p14="http://schemas.microsoft.com/office/powerpoint/2010/main" val="3214500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ll 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30C34CD-B81B-E842-9C97-DB6AE203F8BC}"/>
              </a:ext>
            </a:extLst>
          </p:cNvPr>
          <p:cNvSpPr/>
          <p:nvPr userDrawn="1"/>
        </p:nvSpPr>
        <p:spPr>
          <a:xfrm>
            <a:off x="2"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468589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Big title </a:t>
            </a:r>
            <a:r>
              <a:rPr lang="en-US" sz="2799">
                <a:solidFill>
                  <a:srgbClr val="5EC1EF"/>
                </a:solidFill>
                <a:latin typeface="Gotham Book" panose="02000604040000020004" pitchFamily="2" charset="0"/>
              </a:rPr>
              <a:t>Infographic</a:t>
            </a:r>
            <a:r>
              <a:rPr lang="en-US" sz="2799">
                <a:solidFill>
                  <a:srgbClr val="4B4B4B"/>
                </a:solidFill>
                <a:latin typeface="Gotham Book" panose="02000604040000020004" pitchFamily="2" charset="0"/>
              </a:rPr>
              <a:t> slide</a:t>
            </a:r>
          </a:p>
        </p:txBody>
      </p:sp>
      <p:cxnSp>
        <p:nvCxnSpPr>
          <p:cNvPr id="5" name="Straight Connector 4">
            <a:extLst>
              <a:ext uri="{FF2B5EF4-FFF2-40B4-BE49-F238E27FC236}">
                <a16:creationId xmlns:a16="http://schemas.microsoft.com/office/drawing/2014/main" id="{7E41EC6A-4859-6F4B-A35E-59B11DA06F9F}"/>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150099A-40D0-DD4E-A265-8BDBB7DDEA94}"/>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45BF1FC-15AA-464E-8D77-85503D9EC47E}"/>
              </a:ext>
            </a:extLst>
          </p:cNvPr>
          <p:cNvSpPr/>
          <p:nvPr userDrawn="1"/>
        </p:nvSpPr>
        <p:spPr>
          <a:xfrm>
            <a:off x="0" y="6361237"/>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9" name="Triangle 8">
            <a:extLst>
              <a:ext uri="{FF2B5EF4-FFF2-40B4-BE49-F238E27FC236}">
                <a16:creationId xmlns:a16="http://schemas.microsoft.com/office/drawing/2014/main" id="{9C8DF0F7-2E90-2041-B4E2-2446FF5BE5A3}"/>
              </a:ext>
            </a:extLst>
          </p:cNvPr>
          <p:cNvSpPr/>
          <p:nvPr userDrawn="1"/>
        </p:nvSpPr>
        <p:spPr>
          <a:xfrm rot="5403736">
            <a:off x="42256" y="6050923"/>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5" name="Slide Number Placeholder 5">
            <a:extLst>
              <a:ext uri="{FF2B5EF4-FFF2-40B4-BE49-F238E27FC236}">
                <a16:creationId xmlns:a16="http://schemas.microsoft.com/office/drawing/2014/main" id="{900E5D1F-0DA0-8D4B-9152-7FD5DB73F085}"/>
              </a:ext>
            </a:extLst>
          </p:cNvPr>
          <p:cNvSpPr>
            <a:spLocks noGrp="1"/>
          </p:cNvSpPr>
          <p:nvPr userDrawn="1">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sp>
        <p:nvSpPr>
          <p:cNvPr id="17" name="Triangle 16">
            <a:extLst>
              <a:ext uri="{FF2B5EF4-FFF2-40B4-BE49-F238E27FC236}">
                <a16:creationId xmlns:a16="http://schemas.microsoft.com/office/drawing/2014/main" id="{81BCCA75-E5FE-3141-8D0E-C03167372479}"/>
              </a:ext>
            </a:extLst>
          </p:cNvPr>
          <p:cNvSpPr/>
          <p:nvPr userDrawn="1"/>
        </p:nvSpPr>
        <p:spPr>
          <a:xfrm rot="4815961">
            <a:off x="123473" y="6121583"/>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pic>
        <p:nvPicPr>
          <p:cNvPr id="18" name="Graphic 17">
            <a:extLst>
              <a:ext uri="{FF2B5EF4-FFF2-40B4-BE49-F238E27FC236}">
                <a16:creationId xmlns:a16="http://schemas.microsoft.com/office/drawing/2014/main" id="{42696302-993F-3148-B9A3-086B5AC1713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19" name="Rectangle 18">
            <a:extLst>
              <a:ext uri="{FF2B5EF4-FFF2-40B4-BE49-F238E27FC236}">
                <a16:creationId xmlns:a16="http://schemas.microsoft.com/office/drawing/2014/main" id="{1B888546-CE9D-E247-A035-6722BAD772E5}"/>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pic>
        <p:nvPicPr>
          <p:cNvPr id="16" name="Picture 15">
            <a:extLst>
              <a:ext uri="{FF2B5EF4-FFF2-40B4-BE49-F238E27FC236}">
                <a16:creationId xmlns:a16="http://schemas.microsoft.com/office/drawing/2014/main" id="{0C22CC8B-52CB-9F4F-A0AB-9B1DEE7DAC84}"/>
              </a:ext>
            </a:extLst>
          </p:cNvPr>
          <p:cNvPicPr>
            <a:picLocks noChangeAspect="1"/>
          </p:cNvPicPr>
          <p:nvPr userDrawn="1"/>
        </p:nvPicPr>
        <p:blipFill>
          <a:blip r:embed="rId4"/>
          <a:stretch>
            <a:fillRect/>
          </a:stretch>
        </p:blipFill>
        <p:spPr>
          <a:xfrm>
            <a:off x="11116236" y="161367"/>
            <a:ext cx="806823" cy="112580"/>
          </a:xfrm>
          <a:prstGeom prst="rect">
            <a:avLst/>
          </a:prstGeom>
        </p:spPr>
      </p:pic>
    </p:spTree>
    <p:extLst>
      <p:ext uri="{BB962C8B-B14F-4D97-AF65-F5344CB8AC3E}">
        <p14:creationId xmlns:p14="http://schemas.microsoft.com/office/powerpoint/2010/main" val="3126865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divider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86F4074-E28A-5346-8B17-6FBB7A5ED093}"/>
              </a:ext>
            </a:extLst>
          </p:cNvPr>
          <p:cNvSpPr/>
          <p:nvPr userDrawn="1"/>
        </p:nvSpPr>
        <p:spPr>
          <a:xfrm>
            <a:off x="2"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40" name="Picture Placeholder 2">
            <a:extLst>
              <a:ext uri="{FF2B5EF4-FFF2-40B4-BE49-F238E27FC236}">
                <a16:creationId xmlns:a16="http://schemas.microsoft.com/office/drawing/2014/main" id="{DE5B5DF4-7088-5F40-9AC1-B83090DEC12E}"/>
              </a:ext>
            </a:extLst>
          </p:cNvPr>
          <p:cNvSpPr>
            <a:spLocks noGrp="1"/>
          </p:cNvSpPr>
          <p:nvPr>
            <p:ph type="pic" sz="quarter" idx="38"/>
          </p:nvPr>
        </p:nvSpPr>
        <p:spPr>
          <a:xfrm>
            <a:off x="893118" y="1462272"/>
            <a:ext cx="3287713" cy="2354343"/>
          </a:xfrm>
          <a:prstGeom prst="rect">
            <a:avLst/>
          </a:prstGeom>
        </p:spPr>
        <p:txBody>
          <a:bodyPr/>
          <a:lstStyle>
            <a:lvl1pPr>
              <a:defRPr sz="1600" b="0" i="0">
                <a:latin typeface="Gotham Light" panose="02000504020000020004" pitchFamily="2" charset="0"/>
              </a:defRPr>
            </a:lvl1pPr>
          </a:lstStyle>
          <a:p>
            <a:endParaRPr lang="en-US"/>
          </a:p>
        </p:txBody>
      </p:sp>
      <p:sp>
        <p:nvSpPr>
          <p:cNvPr id="3" name="Picture Placeholder 2">
            <a:extLst>
              <a:ext uri="{FF2B5EF4-FFF2-40B4-BE49-F238E27FC236}">
                <a16:creationId xmlns:a16="http://schemas.microsoft.com/office/drawing/2014/main" id="{99BDD43E-7E9D-CB4A-9DA7-DD82069D0216}"/>
              </a:ext>
            </a:extLst>
          </p:cNvPr>
          <p:cNvSpPr>
            <a:spLocks noGrp="1"/>
          </p:cNvSpPr>
          <p:nvPr>
            <p:ph type="pic" sz="quarter" idx="31"/>
          </p:nvPr>
        </p:nvSpPr>
        <p:spPr>
          <a:xfrm>
            <a:off x="4401631" y="1462272"/>
            <a:ext cx="3287713" cy="2354343"/>
          </a:xfrm>
          <a:prstGeom prst="rect">
            <a:avLst/>
          </a:prstGeom>
        </p:spPr>
        <p:txBody>
          <a:bodyPr/>
          <a:lstStyle>
            <a:lvl1pPr>
              <a:defRPr sz="1600" b="0" i="0">
                <a:latin typeface="Gotham Light" panose="02000504020000020004" pitchFamily="2" charset="0"/>
              </a:defRPr>
            </a:lvl1pPr>
          </a:lstStyle>
          <a:p>
            <a:endParaRPr lang="en-US"/>
          </a:p>
        </p:txBody>
      </p:sp>
      <p:sp>
        <p:nvSpPr>
          <p:cNvPr id="36" name="Picture Placeholder 2">
            <a:extLst>
              <a:ext uri="{FF2B5EF4-FFF2-40B4-BE49-F238E27FC236}">
                <a16:creationId xmlns:a16="http://schemas.microsoft.com/office/drawing/2014/main" id="{5832F7C3-3426-FB41-A92A-30E8680737B5}"/>
              </a:ext>
            </a:extLst>
          </p:cNvPr>
          <p:cNvSpPr>
            <a:spLocks noGrp="1"/>
          </p:cNvSpPr>
          <p:nvPr>
            <p:ph type="pic" sz="quarter" idx="35"/>
          </p:nvPr>
        </p:nvSpPr>
        <p:spPr>
          <a:xfrm>
            <a:off x="7910144" y="1462272"/>
            <a:ext cx="3287713" cy="2354343"/>
          </a:xfrm>
          <a:prstGeom prst="rect">
            <a:avLst/>
          </a:prstGeom>
        </p:spPr>
        <p:txBody>
          <a:bodyPr/>
          <a:lstStyle>
            <a:lvl1pPr>
              <a:defRPr sz="1600" b="0" i="0">
                <a:latin typeface="Gotham Light" panose="02000504020000020004" pitchFamily="2" charset="0"/>
              </a:defRPr>
            </a:lvl1pPr>
          </a:lstStyle>
          <a:p>
            <a:endParaRPr lang="en-US"/>
          </a:p>
        </p:txBody>
      </p:sp>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3749086"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Big title </a:t>
            </a:r>
            <a:r>
              <a:rPr lang="en-US" sz="2799">
                <a:solidFill>
                  <a:srgbClr val="5EC1EF"/>
                </a:solidFill>
                <a:latin typeface="Gotham Book" panose="02000604040000020004" pitchFamily="2" charset="0"/>
              </a:rPr>
              <a:t>Image</a:t>
            </a:r>
            <a:r>
              <a:rPr lang="en-US" sz="2799">
                <a:solidFill>
                  <a:srgbClr val="4B4B4B"/>
                </a:solidFill>
                <a:latin typeface="Gotham Book" panose="02000604040000020004" pitchFamily="2" charset="0"/>
              </a:rPr>
              <a:t> slide</a:t>
            </a:r>
          </a:p>
        </p:txBody>
      </p:sp>
      <p:sp>
        <p:nvSpPr>
          <p:cNvPr id="21" name="Morbi vestibulum at eros">
            <a:extLst>
              <a:ext uri="{FF2B5EF4-FFF2-40B4-BE49-F238E27FC236}">
                <a16:creationId xmlns:a16="http://schemas.microsoft.com/office/drawing/2014/main" id="{DF1A9A2E-22F6-D24D-B0AB-4E33522CB96C}"/>
              </a:ext>
            </a:extLst>
          </p:cNvPr>
          <p:cNvSpPr>
            <a:spLocks noGrp="1"/>
          </p:cNvSpPr>
          <p:nvPr>
            <p:ph type="body" idx="20"/>
          </p:nvPr>
        </p:nvSpPr>
        <p:spPr>
          <a:xfrm>
            <a:off x="905014" y="4171043"/>
            <a:ext cx="2853879" cy="296843"/>
          </a:xfrm>
          <a:prstGeom prst="rect">
            <a:avLst/>
          </a:prstGeom>
        </p:spPr>
        <p:txBody>
          <a:bodyPr>
            <a:noAutofit/>
          </a:bodyPr>
          <a:lstStyle>
            <a:lvl1pPr marL="0" indent="0">
              <a:buNone/>
              <a:defRPr sz="1600" b="0" i="0">
                <a:latin typeface="Gotham Medium" panose="02000604040000020004" pitchFamily="2" charset="0"/>
              </a:defRPr>
            </a:lvl1pPr>
          </a:lstStyle>
          <a:p>
            <a:r>
              <a:t>Morbi vestibulum at </a:t>
            </a:r>
            <a:r>
              <a:rPr err="1"/>
              <a:t>eros</a:t>
            </a:r>
            <a:endParaRPr/>
          </a:p>
        </p:txBody>
      </p:sp>
      <p:sp>
        <p:nvSpPr>
          <p:cNvPr id="34" name="Morbi vestibulum at eros">
            <a:extLst>
              <a:ext uri="{FF2B5EF4-FFF2-40B4-BE49-F238E27FC236}">
                <a16:creationId xmlns:a16="http://schemas.microsoft.com/office/drawing/2014/main" id="{39632727-9FE6-B840-8203-B63990840123}"/>
              </a:ext>
            </a:extLst>
          </p:cNvPr>
          <p:cNvSpPr>
            <a:spLocks noGrp="1"/>
          </p:cNvSpPr>
          <p:nvPr>
            <p:ph type="body" idx="33"/>
          </p:nvPr>
        </p:nvSpPr>
        <p:spPr>
          <a:xfrm>
            <a:off x="4451612" y="4171043"/>
            <a:ext cx="2853879" cy="296843"/>
          </a:xfrm>
          <a:prstGeom prst="rect">
            <a:avLst/>
          </a:prstGeom>
        </p:spPr>
        <p:txBody>
          <a:bodyPr>
            <a:noAutofit/>
          </a:bodyPr>
          <a:lstStyle>
            <a:lvl1pPr marL="0" indent="0">
              <a:buNone/>
              <a:defRPr sz="1600" b="0" i="0">
                <a:latin typeface="Gotham Medium" panose="02000604040000020004" pitchFamily="2" charset="0"/>
              </a:defRPr>
            </a:lvl1pPr>
          </a:lstStyle>
          <a:p>
            <a:r>
              <a:t>Morbi vestibulum at </a:t>
            </a:r>
            <a:r>
              <a:rPr err="1"/>
              <a:t>eros</a:t>
            </a:r>
            <a:endParaRPr/>
          </a:p>
        </p:txBody>
      </p:sp>
      <p:sp>
        <p:nvSpPr>
          <p:cNvPr id="37" name="Morbi vestibulum at eros">
            <a:extLst>
              <a:ext uri="{FF2B5EF4-FFF2-40B4-BE49-F238E27FC236}">
                <a16:creationId xmlns:a16="http://schemas.microsoft.com/office/drawing/2014/main" id="{776148CB-7DD9-424D-B962-F1A43131240A}"/>
              </a:ext>
            </a:extLst>
          </p:cNvPr>
          <p:cNvSpPr>
            <a:spLocks noGrp="1"/>
          </p:cNvSpPr>
          <p:nvPr>
            <p:ph type="body" idx="36"/>
          </p:nvPr>
        </p:nvSpPr>
        <p:spPr>
          <a:xfrm>
            <a:off x="7960125" y="4171043"/>
            <a:ext cx="2853879" cy="296843"/>
          </a:xfrm>
          <a:prstGeom prst="rect">
            <a:avLst/>
          </a:prstGeom>
        </p:spPr>
        <p:txBody>
          <a:bodyPr>
            <a:noAutofit/>
          </a:bodyPr>
          <a:lstStyle>
            <a:lvl1pPr marL="0" indent="0">
              <a:buNone/>
              <a:defRPr sz="1600" b="0" i="0">
                <a:latin typeface="Gotham Medium" panose="02000604040000020004" pitchFamily="2" charset="0"/>
              </a:defRPr>
            </a:lvl1pPr>
          </a:lstStyle>
          <a:p>
            <a:r>
              <a:t>Morbi vestibulum at </a:t>
            </a:r>
            <a:r>
              <a:rPr err="1"/>
              <a:t>eros</a:t>
            </a:r>
            <a:endParaRPr/>
          </a:p>
        </p:txBody>
      </p:sp>
      <p:cxnSp>
        <p:nvCxnSpPr>
          <p:cNvPr id="25" name="Straight Connector 24">
            <a:extLst>
              <a:ext uri="{FF2B5EF4-FFF2-40B4-BE49-F238E27FC236}">
                <a16:creationId xmlns:a16="http://schemas.microsoft.com/office/drawing/2014/main" id="{FC88ECB3-A6B3-F542-98A4-51DC067653B6}"/>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A7A93A0-490A-1C4A-A38C-6743B892C3E7}"/>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69FF75B1-D033-C844-965E-25ECFD2097D6}"/>
              </a:ext>
            </a:extLst>
          </p:cNvPr>
          <p:cNvSpPr/>
          <p:nvPr userDrawn="1"/>
        </p:nvSpPr>
        <p:spPr>
          <a:xfrm>
            <a:off x="0" y="6361237"/>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9" name="Triangle 38">
            <a:extLst>
              <a:ext uri="{FF2B5EF4-FFF2-40B4-BE49-F238E27FC236}">
                <a16:creationId xmlns:a16="http://schemas.microsoft.com/office/drawing/2014/main" id="{8E0861B7-1A55-B34F-825D-D14C079FE149}"/>
              </a:ext>
            </a:extLst>
          </p:cNvPr>
          <p:cNvSpPr/>
          <p:nvPr userDrawn="1"/>
        </p:nvSpPr>
        <p:spPr>
          <a:xfrm rot="5403736">
            <a:off x="42256" y="6050923"/>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41" name="Triangle 40">
            <a:extLst>
              <a:ext uri="{FF2B5EF4-FFF2-40B4-BE49-F238E27FC236}">
                <a16:creationId xmlns:a16="http://schemas.microsoft.com/office/drawing/2014/main" id="{FFBA9806-F267-F84B-B03F-AA4C316F76A6}"/>
              </a:ext>
            </a:extLst>
          </p:cNvPr>
          <p:cNvSpPr/>
          <p:nvPr userDrawn="1"/>
        </p:nvSpPr>
        <p:spPr>
          <a:xfrm rot="4815961">
            <a:off x="123473" y="6121583"/>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4" name="Text Placeholder 3">
            <a:extLst>
              <a:ext uri="{FF2B5EF4-FFF2-40B4-BE49-F238E27FC236}">
                <a16:creationId xmlns:a16="http://schemas.microsoft.com/office/drawing/2014/main" id="{46616A50-345C-6F46-BACC-623353EFA310}"/>
              </a:ext>
            </a:extLst>
          </p:cNvPr>
          <p:cNvSpPr>
            <a:spLocks noGrp="1"/>
          </p:cNvSpPr>
          <p:nvPr userDrawn="1">
            <p:ph type="body" sz="quarter" idx="39" hasCustomPrompt="1"/>
          </p:nvPr>
        </p:nvSpPr>
        <p:spPr>
          <a:xfrm>
            <a:off x="901700" y="4584700"/>
            <a:ext cx="3158065" cy="1549400"/>
          </a:xfrm>
          <a:prstGeom prst="rect">
            <a:avLst/>
          </a:prstGeom>
        </p:spPr>
        <p:txBody>
          <a:bodyPr/>
          <a:lstStyle>
            <a:lvl1pPr marL="457063" indent="-457063">
              <a:buFont typeface="Arial" panose="020B0604020202020204" pitchFamily="34" charset="0"/>
              <a:buChar char="•"/>
              <a:defRPr sz="2399" b="0" i="0">
                <a:solidFill>
                  <a:schemeClr val="tx2"/>
                </a:solidFill>
                <a:latin typeface="Gotham Book" panose="02000604040000020004" pitchFamily="2" charset="0"/>
              </a:defRPr>
            </a:lvl1pPr>
          </a:lstStyle>
          <a:p>
            <a:pPr lvl="0"/>
            <a:r>
              <a:rPr lang="en-US"/>
              <a:t>Lorem ipsum das bio dummy text in use.</a:t>
            </a:r>
          </a:p>
        </p:txBody>
      </p:sp>
      <p:sp>
        <p:nvSpPr>
          <p:cNvPr id="27" name="Text Placeholder 3">
            <a:extLst>
              <a:ext uri="{FF2B5EF4-FFF2-40B4-BE49-F238E27FC236}">
                <a16:creationId xmlns:a16="http://schemas.microsoft.com/office/drawing/2014/main" id="{10A36087-EF00-EB48-86FA-7A795AF906FD}"/>
              </a:ext>
            </a:extLst>
          </p:cNvPr>
          <p:cNvSpPr>
            <a:spLocks noGrp="1"/>
          </p:cNvSpPr>
          <p:nvPr userDrawn="1">
            <p:ph type="body" sz="quarter" idx="40" hasCustomPrompt="1"/>
          </p:nvPr>
        </p:nvSpPr>
        <p:spPr>
          <a:xfrm>
            <a:off x="4451613" y="4584700"/>
            <a:ext cx="3158065" cy="1549400"/>
          </a:xfrm>
          <a:prstGeom prst="rect">
            <a:avLst/>
          </a:prstGeom>
        </p:spPr>
        <p:txBody>
          <a:bodyPr/>
          <a:lstStyle>
            <a:lvl1pPr marL="457063" indent="-457063">
              <a:buFont typeface="Arial" panose="020B0604020202020204" pitchFamily="34" charset="0"/>
              <a:buChar char="•"/>
              <a:defRPr sz="2399" b="0" i="0">
                <a:solidFill>
                  <a:schemeClr val="tx2"/>
                </a:solidFill>
                <a:latin typeface="Gotham Book" panose="02000604040000020004" pitchFamily="2" charset="0"/>
              </a:defRPr>
            </a:lvl1pPr>
          </a:lstStyle>
          <a:p>
            <a:pPr lvl="0"/>
            <a:r>
              <a:rPr lang="en-US"/>
              <a:t>Lorem ipsum das bio dummy text in use.</a:t>
            </a:r>
          </a:p>
        </p:txBody>
      </p:sp>
      <p:sp>
        <p:nvSpPr>
          <p:cNvPr id="28" name="Text Placeholder 3">
            <a:extLst>
              <a:ext uri="{FF2B5EF4-FFF2-40B4-BE49-F238E27FC236}">
                <a16:creationId xmlns:a16="http://schemas.microsoft.com/office/drawing/2014/main" id="{14C41AA7-B62D-2046-A0AE-23FE7400966B}"/>
              </a:ext>
            </a:extLst>
          </p:cNvPr>
          <p:cNvSpPr>
            <a:spLocks noGrp="1"/>
          </p:cNvSpPr>
          <p:nvPr userDrawn="1">
            <p:ph type="body" sz="quarter" idx="41" hasCustomPrompt="1"/>
          </p:nvPr>
        </p:nvSpPr>
        <p:spPr>
          <a:xfrm>
            <a:off x="7960126" y="4584700"/>
            <a:ext cx="3158065" cy="1549400"/>
          </a:xfrm>
          <a:prstGeom prst="rect">
            <a:avLst/>
          </a:prstGeom>
        </p:spPr>
        <p:txBody>
          <a:bodyPr/>
          <a:lstStyle>
            <a:lvl1pPr marL="457063" indent="-457063">
              <a:buFont typeface="Arial" panose="020B0604020202020204" pitchFamily="34" charset="0"/>
              <a:buChar char="•"/>
              <a:defRPr sz="2399" b="0" i="0">
                <a:solidFill>
                  <a:schemeClr val="tx2"/>
                </a:solidFill>
                <a:latin typeface="Gotham Book" panose="02000604040000020004" pitchFamily="2" charset="0"/>
              </a:defRPr>
            </a:lvl1pPr>
          </a:lstStyle>
          <a:p>
            <a:pPr lvl="0"/>
            <a:r>
              <a:rPr lang="en-US"/>
              <a:t>Lorem ipsum das bio dummy text in use.</a:t>
            </a:r>
          </a:p>
        </p:txBody>
      </p:sp>
      <p:sp>
        <p:nvSpPr>
          <p:cNvPr id="23" name="Slide Number Placeholder 5">
            <a:extLst>
              <a:ext uri="{FF2B5EF4-FFF2-40B4-BE49-F238E27FC236}">
                <a16:creationId xmlns:a16="http://schemas.microsoft.com/office/drawing/2014/main" id="{E044BCC5-0CE2-9B43-A2B4-DA6BFC66C121}"/>
              </a:ext>
            </a:extLst>
          </p:cNvPr>
          <p:cNvSpPr>
            <a:spLocks noGrp="1"/>
          </p:cNvSpPr>
          <p:nvPr userDrawn="1">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24" name="Graphic 23">
            <a:extLst>
              <a:ext uri="{FF2B5EF4-FFF2-40B4-BE49-F238E27FC236}">
                <a16:creationId xmlns:a16="http://schemas.microsoft.com/office/drawing/2014/main" id="{82D0C879-E6B4-F945-86EE-0147EED2A49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30" name="Rectangle 29">
            <a:extLst>
              <a:ext uri="{FF2B5EF4-FFF2-40B4-BE49-F238E27FC236}">
                <a16:creationId xmlns:a16="http://schemas.microsoft.com/office/drawing/2014/main" id="{33A934E7-3172-4E44-816D-6E8E8EA1F14D}"/>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pic>
        <p:nvPicPr>
          <p:cNvPr id="26" name="Picture 25">
            <a:extLst>
              <a:ext uri="{FF2B5EF4-FFF2-40B4-BE49-F238E27FC236}">
                <a16:creationId xmlns:a16="http://schemas.microsoft.com/office/drawing/2014/main" id="{E70FCC23-35AC-AC48-8AFF-6DE0BAF692CB}"/>
              </a:ext>
            </a:extLst>
          </p:cNvPr>
          <p:cNvPicPr>
            <a:picLocks noChangeAspect="1"/>
          </p:cNvPicPr>
          <p:nvPr userDrawn="1"/>
        </p:nvPicPr>
        <p:blipFill>
          <a:blip r:embed="rId4"/>
          <a:stretch>
            <a:fillRect/>
          </a:stretch>
        </p:blipFill>
        <p:spPr>
          <a:xfrm>
            <a:off x="11116236" y="161367"/>
            <a:ext cx="806823" cy="112580"/>
          </a:xfrm>
          <a:prstGeom prst="rect">
            <a:avLst/>
          </a:prstGeom>
        </p:spPr>
      </p:pic>
    </p:spTree>
    <p:extLst>
      <p:ext uri="{BB962C8B-B14F-4D97-AF65-F5344CB8AC3E}">
        <p14:creationId xmlns:p14="http://schemas.microsoft.com/office/powerpoint/2010/main" val="3390706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Column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A60D129-9A5B-C241-AF95-F32A14C21C50}"/>
              </a:ext>
            </a:extLst>
          </p:cNvPr>
          <p:cNvSpPr/>
          <p:nvPr userDrawn="1"/>
        </p:nvSpPr>
        <p:spPr>
          <a:xfrm>
            <a:off x="2"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3937929"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Single column layout</a:t>
            </a:r>
          </a:p>
        </p:txBody>
      </p:sp>
      <p:sp>
        <p:nvSpPr>
          <p:cNvPr id="21" name="Morbi vestibulum at eros">
            <a:extLst>
              <a:ext uri="{FF2B5EF4-FFF2-40B4-BE49-F238E27FC236}">
                <a16:creationId xmlns:a16="http://schemas.microsoft.com/office/drawing/2014/main" id="{DF1A9A2E-22F6-D24D-B0AB-4E33522CB96C}"/>
              </a:ext>
            </a:extLst>
          </p:cNvPr>
          <p:cNvSpPr>
            <a:spLocks noGrp="1"/>
          </p:cNvSpPr>
          <p:nvPr>
            <p:ph type="body" idx="20"/>
          </p:nvPr>
        </p:nvSpPr>
        <p:spPr>
          <a:xfrm>
            <a:off x="905013" y="1106581"/>
            <a:ext cx="3468205" cy="296843"/>
          </a:xfrm>
          <a:prstGeom prst="rect">
            <a:avLst/>
          </a:prstGeom>
        </p:spPr>
        <p:txBody>
          <a:bodyPr>
            <a:noAutofit/>
          </a:bodyPr>
          <a:lstStyle>
            <a:lvl1pPr marL="0" indent="0">
              <a:buNone/>
              <a:defRPr sz="1999" b="0" i="0">
                <a:solidFill>
                  <a:srgbClr val="0066B3"/>
                </a:solidFill>
                <a:latin typeface="Gotham Book" panose="02000604040000020004" pitchFamily="2" charset="0"/>
              </a:defRPr>
            </a:lvl1pPr>
          </a:lstStyle>
          <a:p>
            <a:r>
              <a:t>Morbi vestibulum at </a:t>
            </a:r>
            <a:r>
              <a:rPr err="1"/>
              <a:t>eros</a:t>
            </a:r>
            <a:endParaRPr/>
          </a:p>
        </p:txBody>
      </p:sp>
      <p:sp>
        <p:nvSpPr>
          <p:cNvPr id="17" name="Subtitle 2">
            <a:extLst>
              <a:ext uri="{FF2B5EF4-FFF2-40B4-BE49-F238E27FC236}">
                <a16:creationId xmlns:a16="http://schemas.microsoft.com/office/drawing/2014/main" id="{7B508B86-1095-1548-92EA-86B34BAC5BB5}"/>
              </a:ext>
            </a:extLst>
          </p:cNvPr>
          <p:cNvSpPr>
            <a:spLocks noGrp="1"/>
          </p:cNvSpPr>
          <p:nvPr>
            <p:ph type="subTitle" idx="1" hasCustomPrompt="1"/>
          </p:nvPr>
        </p:nvSpPr>
        <p:spPr>
          <a:xfrm>
            <a:off x="905012" y="1653188"/>
            <a:ext cx="10375901" cy="4552929"/>
          </a:xfrm>
          <a:prstGeom prst="rect">
            <a:avLst/>
          </a:prstGeom>
        </p:spPr>
        <p:txBody>
          <a:bodyPr>
            <a:normAutofit/>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lumMod val="65000"/>
                    <a:lumOff val="35000"/>
                  </a:schemeClr>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algn="ctr">
              <a:defRPr/>
            </a:pPr>
            <a:endParaRPr lang="en-US" sz="1600">
              <a:solidFill>
                <a:schemeClr val="bg1"/>
              </a:solidFill>
              <a:latin typeface="Gotham Book" panose="02000604040000020004" pitchFamily="2" charset="0"/>
              <a:cs typeface="Arial" panose="020B0604020202020204" pitchFamily="34" charset="0"/>
            </a:endParaRPr>
          </a:p>
        </p:txBody>
      </p:sp>
      <p:cxnSp>
        <p:nvCxnSpPr>
          <p:cNvPr id="19" name="Straight Connector 18">
            <a:extLst>
              <a:ext uri="{FF2B5EF4-FFF2-40B4-BE49-F238E27FC236}">
                <a16:creationId xmlns:a16="http://schemas.microsoft.com/office/drawing/2014/main" id="{7DE2E3C1-5DD4-0E4A-B435-05473FDA9009}"/>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E4C2CA3-A0C8-2446-9FEE-456DA2A00A30}"/>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F0BB86A3-4F25-354C-A803-D1FC766BE08B}"/>
              </a:ext>
            </a:extLst>
          </p:cNvPr>
          <p:cNvSpPr/>
          <p:nvPr userDrawn="1"/>
        </p:nvSpPr>
        <p:spPr>
          <a:xfrm>
            <a:off x="0" y="6361237"/>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0" name="Triangle 29">
            <a:extLst>
              <a:ext uri="{FF2B5EF4-FFF2-40B4-BE49-F238E27FC236}">
                <a16:creationId xmlns:a16="http://schemas.microsoft.com/office/drawing/2014/main" id="{AFBAB440-C07F-8541-B674-578176F91D84}"/>
              </a:ext>
            </a:extLst>
          </p:cNvPr>
          <p:cNvSpPr/>
          <p:nvPr userDrawn="1"/>
        </p:nvSpPr>
        <p:spPr>
          <a:xfrm rot="5403736">
            <a:off x="42256" y="6050923"/>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1" name="Triangle 30">
            <a:extLst>
              <a:ext uri="{FF2B5EF4-FFF2-40B4-BE49-F238E27FC236}">
                <a16:creationId xmlns:a16="http://schemas.microsoft.com/office/drawing/2014/main" id="{F8E08A8F-62C1-8847-AF62-972D83F3D234}"/>
              </a:ext>
            </a:extLst>
          </p:cNvPr>
          <p:cNvSpPr/>
          <p:nvPr userDrawn="1"/>
        </p:nvSpPr>
        <p:spPr>
          <a:xfrm rot="4815961">
            <a:off x="123473" y="6121583"/>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16" name="Slide Number Placeholder 5">
            <a:extLst>
              <a:ext uri="{FF2B5EF4-FFF2-40B4-BE49-F238E27FC236}">
                <a16:creationId xmlns:a16="http://schemas.microsoft.com/office/drawing/2014/main" id="{78FD5C56-3826-BF48-8B0A-443EBB912168}"/>
              </a:ext>
            </a:extLst>
          </p:cNvPr>
          <p:cNvSpPr>
            <a:spLocks noGrp="1"/>
          </p:cNvSpPr>
          <p:nvPr userDrawn="1">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8" name="Graphic 17">
            <a:extLst>
              <a:ext uri="{FF2B5EF4-FFF2-40B4-BE49-F238E27FC236}">
                <a16:creationId xmlns:a16="http://schemas.microsoft.com/office/drawing/2014/main" id="{E7425127-4C6E-E34F-A74A-762E20C0C7E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0" name="Rectangle 19">
            <a:extLst>
              <a:ext uri="{FF2B5EF4-FFF2-40B4-BE49-F238E27FC236}">
                <a16:creationId xmlns:a16="http://schemas.microsoft.com/office/drawing/2014/main" id="{A48FFC6A-D7AC-3047-95DA-1EE950A0B34C}"/>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pic>
        <p:nvPicPr>
          <p:cNvPr id="22" name="Picture 21">
            <a:extLst>
              <a:ext uri="{FF2B5EF4-FFF2-40B4-BE49-F238E27FC236}">
                <a16:creationId xmlns:a16="http://schemas.microsoft.com/office/drawing/2014/main" id="{FD2969D2-E3AB-044D-B9D3-004A574D626B}"/>
              </a:ext>
            </a:extLst>
          </p:cNvPr>
          <p:cNvPicPr>
            <a:picLocks noChangeAspect="1"/>
          </p:cNvPicPr>
          <p:nvPr userDrawn="1"/>
        </p:nvPicPr>
        <p:blipFill>
          <a:blip r:embed="rId4"/>
          <a:stretch>
            <a:fillRect/>
          </a:stretch>
        </p:blipFill>
        <p:spPr>
          <a:xfrm>
            <a:off x="11116236" y="161367"/>
            <a:ext cx="806823" cy="112580"/>
          </a:xfrm>
          <a:prstGeom prst="rect">
            <a:avLst/>
          </a:prstGeom>
        </p:spPr>
      </p:pic>
    </p:spTree>
    <p:extLst>
      <p:ext uri="{BB962C8B-B14F-4D97-AF65-F5344CB8AC3E}">
        <p14:creationId xmlns:p14="http://schemas.microsoft.com/office/powerpoint/2010/main" val="529437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ouble Column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C57EED-73A2-5842-B745-CB92FCFA0962}"/>
              </a:ext>
            </a:extLst>
          </p:cNvPr>
          <p:cNvSpPr/>
          <p:nvPr userDrawn="1"/>
        </p:nvSpPr>
        <p:spPr>
          <a:xfrm>
            <a:off x="2"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3" y="36427"/>
            <a:ext cx="4166531"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Double column layout</a:t>
            </a:r>
          </a:p>
        </p:txBody>
      </p:sp>
      <p:cxnSp>
        <p:nvCxnSpPr>
          <p:cNvPr id="31" name="Straight Connector 30">
            <a:extLst>
              <a:ext uri="{FF2B5EF4-FFF2-40B4-BE49-F238E27FC236}">
                <a16:creationId xmlns:a16="http://schemas.microsoft.com/office/drawing/2014/main" id="{CF734B29-5E9A-804F-97AF-440310730C62}"/>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5A41FD8-9C77-134E-893F-280416889340}"/>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CD742927-31E1-EE4A-9A20-30F134CB4D20}"/>
              </a:ext>
            </a:extLst>
          </p:cNvPr>
          <p:cNvSpPr/>
          <p:nvPr userDrawn="1"/>
        </p:nvSpPr>
        <p:spPr>
          <a:xfrm>
            <a:off x="0" y="6361237"/>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41" name="Triangle 40">
            <a:extLst>
              <a:ext uri="{FF2B5EF4-FFF2-40B4-BE49-F238E27FC236}">
                <a16:creationId xmlns:a16="http://schemas.microsoft.com/office/drawing/2014/main" id="{5FC23D78-CAC5-8042-94C8-4CFF1893C779}"/>
              </a:ext>
            </a:extLst>
          </p:cNvPr>
          <p:cNvSpPr/>
          <p:nvPr userDrawn="1"/>
        </p:nvSpPr>
        <p:spPr>
          <a:xfrm rot="5403736">
            <a:off x="42256" y="6050923"/>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42" name="Triangle 41">
            <a:extLst>
              <a:ext uri="{FF2B5EF4-FFF2-40B4-BE49-F238E27FC236}">
                <a16:creationId xmlns:a16="http://schemas.microsoft.com/office/drawing/2014/main" id="{6EA33F20-CB6C-2643-94D8-F8E6F3D4A9D7}"/>
              </a:ext>
            </a:extLst>
          </p:cNvPr>
          <p:cNvSpPr/>
          <p:nvPr userDrawn="1"/>
        </p:nvSpPr>
        <p:spPr>
          <a:xfrm rot="4815961">
            <a:off x="123473" y="6121583"/>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4" name="Text Placeholder 3">
            <a:extLst>
              <a:ext uri="{FF2B5EF4-FFF2-40B4-BE49-F238E27FC236}">
                <a16:creationId xmlns:a16="http://schemas.microsoft.com/office/drawing/2014/main" id="{7033AC13-32F3-094E-8B94-55945C789FCA}"/>
              </a:ext>
            </a:extLst>
          </p:cNvPr>
          <p:cNvSpPr>
            <a:spLocks noGrp="1"/>
          </p:cNvSpPr>
          <p:nvPr userDrawn="1">
            <p:ph type="body" sz="quarter" idx="10" hasCustomPrompt="1"/>
          </p:nvPr>
        </p:nvSpPr>
        <p:spPr>
          <a:xfrm>
            <a:off x="849313" y="1209677"/>
            <a:ext cx="3444875" cy="379413"/>
          </a:xfrm>
          <a:prstGeom prst="rect">
            <a:avLst/>
          </a:prstGeom>
        </p:spPr>
        <p:txBody>
          <a:bodyPr/>
          <a:lstStyle>
            <a:lvl1pPr marL="0" indent="0">
              <a:buNone/>
              <a:defRPr sz="1799" b="0" i="0">
                <a:solidFill>
                  <a:schemeClr val="accent5"/>
                </a:solidFill>
                <a:latin typeface="Gotham Medium" panose="02000604040000020004" pitchFamily="2" charset="0"/>
              </a:defRPr>
            </a:lvl1pPr>
          </a:lstStyle>
          <a:p>
            <a:pPr lvl="0"/>
            <a:r>
              <a:rPr lang="en-US"/>
              <a:t>01.</a:t>
            </a:r>
          </a:p>
        </p:txBody>
      </p:sp>
      <p:sp>
        <p:nvSpPr>
          <p:cNvPr id="27" name="Text Placeholder 3">
            <a:extLst>
              <a:ext uri="{FF2B5EF4-FFF2-40B4-BE49-F238E27FC236}">
                <a16:creationId xmlns:a16="http://schemas.microsoft.com/office/drawing/2014/main" id="{274E9002-DF5E-9F40-AE00-8570D96DA65D}"/>
              </a:ext>
            </a:extLst>
          </p:cNvPr>
          <p:cNvSpPr>
            <a:spLocks noGrp="1"/>
          </p:cNvSpPr>
          <p:nvPr userDrawn="1">
            <p:ph type="body" sz="quarter" idx="11" hasCustomPrompt="1"/>
          </p:nvPr>
        </p:nvSpPr>
        <p:spPr>
          <a:xfrm>
            <a:off x="849314" y="1597041"/>
            <a:ext cx="4825924" cy="379413"/>
          </a:xfrm>
          <a:prstGeom prst="rect">
            <a:avLst/>
          </a:prstGeom>
        </p:spPr>
        <p:txBody>
          <a:bodyPr/>
          <a:lstStyle>
            <a:lvl1pPr marL="0" indent="0">
              <a:buNone/>
              <a:defRPr sz="1999" b="0" i="0">
                <a:solidFill>
                  <a:schemeClr val="tx1"/>
                </a:solidFill>
                <a:latin typeface="Gotham Book" panose="02000604040000020004" pitchFamily="2" charset="0"/>
              </a:defRPr>
            </a:lvl1pPr>
          </a:lstStyle>
          <a:p>
            <a:pPr lvl="0"/>
            <a:r>
              <a:rPr lang="en-US"/>
              <a:t>Lorem ipsum </a:t>
            </a:r>
            <a:r>
              <a:rPr lang="en-US" err="1"/>
              <a:t>dasbio</a:t>
            </a:r>
            <a:r>
              <a:rPr lang="en-US"/>
              <a:t> technology</a:t>
            </a:r>
          </a:p>
        </p:txBody>
      </p:sp>
      <p:sp>
        <p:nvSpPr>
          <p:cNvPr id="28" name="Text Placeholder 3">
            <a:extLst>
              <a:ext uri="{FF2B5EF4-FFF2-40B4-BE49-F238E27FC236}">
                <a16:creationId xmlns:a16="http://schemas.microsoft.com/office/drawing/2014/main" id="{15AC439C-1EBF-9A4A-8EF0-891D6E6930FB}"/>
              </a:ext>
            </a:extLst>
          </p:cNvPr>
          <p:cNvSpPr>
            <a:spLocks noGrp="1"/>
          </p:cNvSpPr>
          <p:nvPr userDrawn="1">
            <p:ph type="body" sz="quarter" idx="12" hasCustomPrompt="1"/>
          </p:nvPr>
        </p:nvSpPr>
        <p:spPr>
          <a:xfrm>
            <a:off x="849314" y="2017171"/>
            <a:ext cx="4825924" cy="1302803"/>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 </a:t>
            </a:r>
          </a:p>
        </p:txBody>
      </p:sp>
      <p:sp>
        <p:nvSpPr>
          <p:cNvPr id="33" name="Text Placeholder 3">
            <a:extLst>
              <a:ext uri="{FF2B5EF4-FFF2-40B4-BE49-F238E27FC236}">
                <a16:creationId xmlns:a16="http://schemas.microsoft.com/office/drawing/2014/main" id="{8BA28EE8-1833-F343-B669-ED9527F1B0F1}"/>
              </a:ext>
            </a:extLst>
          </p:cNvPr>
          <p:cNvSpPr>
            <a:spLocks noGrp="1"/>
          </p:cNvSpPr>
          <p:nvPr userDrawn="1">
            <p:ph type="body" sz="quarter" idx="13" hasCustomPrompt="1"/>
          </p:nvPr>
        </p:nvSpPr>
        <p:spPr>
          <a:xfrm>
            <a:off x="6315690" y="1217628"/>
            <a:ext cx="3444875" cy="379413"/>
          </a:xfrm>
          <a:prstGeom prst="rect">
            <a:avLst/>
          </a:prstGeom>
        </p:spPr>
        <p:txBody>
          <a:bodyPr/>
          <a:lstStyle>
            <a:lvl1pPr marL="0" indent="0">
              <a:buNone/>
              <a:defRPr sz="1799" b="0" i="0">
                <a:solidFill>
                  <a:schemeClr val="accent5"/>
                </a:solidFill>
                <a:latin typeface="Gotham Medium" panose="02000604040000020004" pitchFamily="2" charset="0"/>
              </a:defRPr>
            </a:lvl1pPr>
          </a:lstStyle>
          <a:p>
            <a:pPr lvl="0"/>
            <a:r>
              <a:rPr lang="en-US"/>
              <a:t>03.</a:t>
            </a:r>
          </a:p>
        </p:txBody>
      </p:sp>
      <p:sp>
        <p:nvSpPr>
          <p:cNvPr id="34" name="Text Placeholder 3">
            <a:extLst>
              <a:ext uri="{FF2B5EF4-FFF2-40B4-BE49-F238E27FC236}">
                <a16:creationId xmlns:a16="http://schemas.microsoft.com/office/drawing/2014/main" id="{6657A983-00F0-7A47-8E24-0DA7291C9F76}"/>
              </a:ext>
            </a:extLst>
          </p:cNvPr>
          <p:cNvSpPr>
            <a:spLocks noGrp="1"/>
          </p:cNvSpPr>
          <p:nvPr userDrawn="1">
            <p:ph type="body" sz="quarter" idx="14" hasCustomPrompt="1"/>
          </p:nvPr>
        </p:nvSpPr>
        <p:spPr>
          <a:xfrm>
            <a:off x="6315689" y="1604991"/>
            <a:ext cx="4825924" cy="379413"/>
          </a:xfrm>
          <a:prstGeom prst="rect">
            <a:avLst/>
          </a:prstGeom>
        </p:spPr>
        <p:txBody>
          <a:bodyPr/>
          <a:lstStyle>
            <a:lvl1pPr marL="0" indent="0">
              <a:buNone/>
              <a:defRPr sz="1999" b="0" i="0">
                <a:solidFill>
                  <a:schemeClr val="tx1"/>
                </a:solidFill>
                <a:latin typeface="Gotham Book" panose="02000604040000020004" pitchFamily="2" charset="0"/>
              </a:defRPr>
            </a:lvl1pPr>
          </a:lstStyle>
          <a:p>
            <a:pPr lvl="0"/>
            <a:r>
              <a:rPr lang="en-US"/>
              <a:t>Lorem ipsum </a:t>
            </a:r>
            <a:r>
              <a:rPr lang="en-US" err="1"/>
              <a:t>dasbio</a:t>
            </a:r>
            <a:r>
              <a:rPr lang="en-US"/>
              <a:t> technology</a:t>
            </a:r>
          </a:p>
        </p:txBody>
      </p:sp>
      <p:sp>
        <p:nvSpPr>
          <p:cNvPr id="35" name="Text Placeholder 3">
            <a:extLst>
              <a:ext uri="{FF2B5EF4-FFF2-40B4-BE49-F238E27FC236}">
                <a16:creationId xmlns:a16="http://schemas.microsoft.com/office/drawing/2014/main" id="{AFB54C4A-2179-BA4C-96C9-19A5D7F1518D}"/>
              </a:ext>
            </a:extLst>
          </p:cNvPr>
          <p:cNvSpPr>
            <a:spLocks noGrp="1"/>
          </p:cNvSpPr>
          <p:nvPr userDrawn="1">
            <p:ph type="body" sz="quarter" idx="15" hasCustomPrompt="1"/>
          </p:nvPr>
        </p:nvSpPr>
        <p:spPr>
          <a:xfrm>
            <a:off x="6315689" y="2025122"/>
            <a:ext cx="4825924" cy="1302803"/>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 </a:t>
            </a:r>
          </a:p>
        </p:txBody>
      </p:sp>
      <p:sp>
        <p:nvSpPr>
          <p:cNvPr id="36" name="Text Placeholder 3">
            <a:extLst>
              <a:ext uri="{FF2B5EF4-FFF2-40B4-BE49-F238E27FC236}">
                <a16:creationId xmlns:a16="http://schemas.microsoft.com/office/drawing/2014/main" id="{781C1ACF-1AEE-034A-9A1C-216BF153FB23}"/>
              </a:ext>
            </a:extLst>
          </p:cNvPr>
          <p:cNvSpPr>
            <a:spLocks noGrp="1"/>
          </p:cNvSpPr>
          <p:nvPr userDrawn="1">
            <p:ph type="body" sz="quarter" idx="16" hasCustomPrompt="1"/>
          </p:nvPr>
        </p:nvSpPr>
        <p:spPr>
          <a:xfrm>
            <a:off x="849313" y="3588979"/>
            <a:ext cx="3444875" cy="379413"/>
          </a:xfrm>
          <a:prstGeom prst="rect">
            <a:avLst/>
          </a:prstGeom>
        </p:spPr>
        <p:txBody>
          <a:bodyPr/>
          <a:lstStyle>
            <a:lvl1pPr marL="0" indent="0">
              <a:buNone/>
              <a:defRPr sz="1799" b="0" i="0">
                <a:solidFill>
                  <a:schemeClr val="accent5"/>
                </a:solidFill>
                <a:latin typeface="Gotham Medium" panose="02000604040000020004" pitchFamily="2" charset="0"/>
              </a:defRPr>
            </a:lvl1pPr>
          </a:lstStyle>
          <a:p>
            <a:pPr lvl="0"/>
            <a:r>
              <a:rPr lang="en-US"/>
              <a:t>02.</a:t>
            </a:r>
          </a:p>
        </p:txBody>
      </p:sp>
      <p:sp>
        <p:nvSpPr>
          <p:cNvPr id="43" name="Text Placeholder 3">
            <a:extLst>
              <a:ext uri="{FF2B5EF4-FFF2-40B4-BE49-F238E27FC236}">
                <a16:creationId xmlns:a16="http://schemas.microsoft.com/office/drawing/2014/main" id="{35DCD056-E9A6-0A40-A14E-18ABD4B1B84C}"/>
              </a:ext>
            </a:extLst>
          </p:cNvPr>
          <p:cNvSpPr>
            <a:spLocks noGrp="1"/>
          </p:cNvSpPr>
          <p:nvPr userDrawn="1">
            <p:ph type="body" sz="quarter" idx="17" hasCustomPrompt="1"/>
          </p:nvPr>
        </p:nvSpPr>
        <p:spPr>
          <a:xfrm>
            <a:off x="849314" y="3976343"/>
            <a:ext cx="4825924" cy="379413"/>
          </a:xfrm>
          <a:prstGeom prst="rect">
            <a:avLst/>
          </a:prstGeom>
        </p:spPr>
        <p:txBody>
          <a:bodyPr/>
          <a:lstStyle>
            <a:lvl1pPr marL="0" indent="0">
              <a:buNone/>
              <a:defRPr sz="1999" b="0" i="0">
                <a:solidFill>
                  <a:schemeClr val="tx1"/>
                </a:solidFill>
                <a:latin typeface="Gotham Book" panose="02000604040000020004" pitchFamily="2" charset="0"/>
              </a:defRPr>
            </a:lvl1pPr>
          </a:lstStyle>
          <a:p>
            <a:pPr lvl="0"/>
            <a:r>
              <a:rPr lang="en-US"/>
              <a:t>Lorem ipsum </a:t>
            </a:r>
            <a:r>
              <a:rPr lang="en-US" err="1"/>
              <a:t>dasbio</a:t>
            </a:r>
            <a:r>
              <a:rPr lang="en-US"/>
              <a:t> technology</a:t>
            </a:r>
          </a:p>
        </p:txBody>
      </p:sp>
      <p:sp>
        <p:nvSpPr>
          <p:cNvPr id="44" name="Text Placeholder 3">
            <a:extLst>
              <a:ext uri="{FF2B5EF4-FFF2-40B4-BE49-F238E27FC236}">
                <a16:creationId xmlns:a16="http://schemas.microsoft.com/office/drawing/2014/main" id="{55BCC08F-B95C-9D47-9D3D-99C2E744CDCB}"/>
              </a:ext>
            </a:extLst>
          </p:cNvPr>
          <p:cNvSpPr>
            <a:spLocks noGrp="1"/>
          </p:cNvSpPr>
          <p:nvPr userDrawn="1">
            <p:ph type="body" sz="quarter" idx="18" hasCustomPrompt="1"/>
          </p:nvPr>
        </p:nvSpPr>
        <p:spPr>
          <a:xfrm>
            <a:off x="849314" y="4396473"/>
            <a:ext cx="4825924" cy="1302803"/>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 </a:t>
            </a:r>
          </a:p>
        </p:txBody>
      </p:sp>
      <p:sp>
        <p:nvSpPr>
          <p:cNvPr id="45" name="Text Placeholder 3">
            <a:extLst>
              <a:ext uri="{FF2B5EF4-FFF2-40B4-BE49-F238E27FC236}">
                <a16:creationId xmlns:a16="http://schemas.microsoft.com/office/drawing/2014/main" id="{520618E4-002A-FF44-89FC-A558382E0ACC}"/>
              </a:ext>
            </a:extLst>
          </p:cNvPr>
          <p:cNvSpPr>
            <a:spLocks noGrp="1"/>
          </p:cNvSpPr>
          <p:nvPr userDrawn="1">
            <p:ph type="body" sz="quarter" idx="19" hasCustomPrompt="1"/>
          </p:nvPr>
        </p:nvSpPr>
        <p:spPr>
          <a:xfrm>
            <a:off x="6315690" y="3596930"/>
            <a:ext cx="3444875" cy="379413"/>
          </a:xfrm>
          <a:prstGeom prst="rect">
            <a:avLst/>
          </a:prstGeom>
        </p:spPr>
        <p:txBody>
          <a:bodyPr/>
          <a:lstStyle>
            <a:lvl1pPr marL="0" indent="0">
              <a:buNone/>
              <a:defRPr sz="1799" b="0" i="0">
                <a:solidFill>
                  <a:schemeClr val="accent5"/>
                </a:solidFill>
                <a:latin typeface="Gotham Medium" panose="02000604040000020004" pitchFamily="2" charset="0"/>
              </a:defRPr>
            </a:lvl1pPr>
          </a:lstStyle>
          <a:p>
            <a:pPr lvl="0"/>
            <a:r>
              <a:rPr lang="en-US"/>
              <a:t>04.</a:t>
            </a:r>
          </a:p>
        </p:txBody>
      </p:sp>
      <p:sp>
        <p:nvSpPr>
          <p:cNvPr id="46" name="Text Placeholder 3">
            <a:extLst>
              <a:ext uri="{FF2B5EF4-FFF2-40B4-BE49-F238E27FC236}">
                <a16:creationId xmlns:a16="http://schemas.microsoft.com/office/drawing/2014/main" id="{F7A47BB9-71FF-2B4B-AFA1-FAC07803653D}"/>
              </a:ext>
            </a:extLst>
          </p:cNvPr>
          <p:cNvSpPr>
            <a:spLocks noGrp="1"/>
          </p:cNvSpPr>
          <p:nvPr userDrawn="1">
            <p:ph type="body" sz="quarter" idx="20" hasCustomPrompt="1"/>
          </p:nvPr>
        </p:nvSpPr>
        <p:spPr>
          <a:xfrm>
            <a:off x="6315689" y="3984294"/>
            <a:ext cx="4825924" cy="379413"/>
          </a:xfrm>
          <a:prstGeom prst="rect">
            <a:avLst/>
          </a:prstGeom>
        </p:spPr>
        <p:txBody>
          <a:bodyPr/>
          <a:lstStyle>
            <a:lvl1pPr marL="0" indent="0">
              <a:buNone/>
              <a:defRPr sz="1999" b="0" i="0">
                <a:solidFill>
                  <a:schemeClr val="tx1"/>
                </a:solidFill>
                <a:latin typeface="Gotham Book" panose="02000604040000020004" pitchFamily="2" charset="0"/>
              </a:defRPr>
            </a:lvl1pPr>
          </a:lstStyle>
          <a:p>
            <a:pPr lvl="0"/>
            <a:r>
              <a:rPr lang="en-US"/>
              <a:t>Lorem ipsum </a:t>
            </a:r>
            <a:r>
              <a:rPr lang="en-US" err="1"/>
              <a:t>dasbio</a:t>
            </a:r>
            <a:r>
              <a:rPr lang="en-US"/>
              <a:t> technology</a:t>
            </a:r>
          </a:p>
        </p:txBody>
      </p:sp>
      <p:sp>
        <p:nvSpPr>
          <p:cNvPr id="47" name="Text Placeholder 3">
            <a:extLst>
              <a:ext uri="{FF2B5EF4-FFF2-40B4-BE49-F238E27FC236}">
                <a16:creationId xmlns:a16="http://schemas.microsoft.com/office/drawing/2014/main" id="{38DF2B81-2501-2E42-95C0-F798F255C489}"/>
              </a:ext>
            </a:extLst>
          </p:cNvPr>
          <p:cNvSpPr>
            <a:spLocks noGrp="1"/>
          </p:cNvSpPr>
          <p:nvPr userDrawn="1">
            <p:ph type="body" sz="quarter" idx="21" hasCustomPrompt="1"/>
          </p:nvPr>
        </p:nvSpPr>
        <p:spPr>
          <a:xfrm>
            <a:off x="6315689" y="4404424"/>
            <a:ext cx="4825924" cy="1302803"/>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 </a:t>
            </a:r>
          </a:p>
        </p:txBody>
      </p:sp>
      <p:sp>
        <p:nvSpPr>
          <p:cNvPr id="26" name="Slide Number Placeholder 5">
            <a:extLst>
              <a:ext uri="{FF2B5EF4-FFF2-40B4-BE49-F238E27FC236}">
                <a16:creationId xmlns:a16="http://schemas.microsoft.com/office/drawing/2014/main" id="{60B315FC-355F-9144-BA89-A290AD559753}"/>
              </a:ext>
            </a:extLst>
          </p:cNvPr>
          <p:cNvSpPr>
            <a:spLocks noGrp="1"/>
          </p:cNvSpPr>
          <p:nvPr userDrawn="1">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29" name="Graphic 28">
            <a:extLst>
              <a:ext uri="{FF2B5EF4-FFF2-40B4-BE49-F238E27FC236}">
                <a16:creationId xmlns:a16="http://schemas.microsoft.com/office/drawing/2014/main" id="{E90832DA-0694-094B-80DF-FD94D232F08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32" name="Rectangle 31">
            <a:extLst>
              <a:ext uri="{FF2B5EF4-FFF2-40B4-BE49-F238E27FC236}">
                <a16:creationId xmlns:a16="http://schemas.microsoft.com/office/drawing/2014/main" id="{C421FAC9-37E0-B04E-A601-FB6405C81C3B}"/>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pic>
        <p:nvPicPr>
          <p:cNvPr id="30" name="Picture 29">
            <a:extLst>
              <a:ext uri="{FF2B5EF4-FFF2-40B4-BE49-F238E27FC236}">
                <a16:creationId xmlns:a16="http://schemas.microsoft.com/office/drawing/2014/main" id="{0F0344DF-6C78-1E44-AAE2-C4B4A4731897}"/>
              </a:ext>
            </a:extLst>
          </p:cNvPr>
          <p:cNvPicPr>
            <a:picLocks noChangeAspect="1"/>
          </p:cNvPicPr>
          <p:nvPr userDrawn="1"/>
        </p:nvPicPr>
        <p:blipFill>
          <a:blip r:embed="rId4"/>
          <a:stretch>
            <a:fillRect/>
          </a:stretch>
        </p:blipFill>
        <p:spPr>
          <a:xfrm>
            <a:off x="11116236" y="161367"/>
            <a:ext cx="806823" cy="112580"/>
          </a:xfrm>
          <a:prstGeom prst="rect">
            <a:avLst/>
          </a:prstGeom>
        </p:spPr>
      </p:pic>
    </p:spTree>
    <p:extLst>
      <p:ext uri="{BB962C8B-B14F-4D97-AF65-F5344CB8AC3E}">
        <p14:creationId xmlns:p14="http://schemas.microsoft.com/office/powerpoint/2010/main" val="4010023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layout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377CC2D-52A8-DE45-8F13-A7DBED1DA18A}"/>
              </a:ext>
            </a:extLst>
          </p:cNvPr>
          <p:cNvSpPr/>
          <p:nvPr userDrawn="1"/>
        </p:nvSpPr>
        <p:spPr>
          <a:xfrm>
            <a:off x="2"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45392"/>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sp>
        <p:nvSpPr>
          <p:cNvPr id="2" name="Rectangle 1">
            <a:extLst>
              <a:ext uri="{FF2B5EF4-FFF2-40B4-BE49-F238E27FC236}">
                <a16:creationId xmlns:a16="http://schemas.microsoft.com/office/drawing/2014/main" id="{E3138F4B-7397-9F45-AFE7-A9D993F42ED0}"/>
              </a:ext>
            </a:extLst>
          </p:cNvPr>
          <p:cNvSpPr/>
          <p:nvPr userDrawn="1"/>
        </p:nvSpPr>
        <p:spPr>
          <a:xfrm>
            <a:off x="7901607" y="451876"/>
            <a:ext cx="4290392" cy="59734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5" name="Picture Placeholder 4">
            <a:extLst>
              <a:ext uri="{FF2B5EF4-FFF2-40B4-BE49-F238E27FC236}">
                <a16:creationId xmlns:a16="http://schemas.microsoft.com/office/drawing/2014/main" id="{1E6E4031-91B4-6249-826A-79DE5A754C64}"/>
              </a:ext>
            </a:extLst>
          </p:cNvPr>
          <p:cNvSpPr>
            <a:spLocks noGrp="1"/>
          </p:cNvSpPr>
          <p:nvPr>
            <p:ph type="pic" sz="quarter" idx="23"/>
          </p:nvPr>
        </p:nvSpPr>
        <p:spPr>
          <a:xfrm>
            <a:off x="7901608" y="451877"/>
            <a:ext cx="4290392" cy="5980895"/>
          </a:xfrm>
          <a:prstGeom prst="rect">
            <a:avLst/>
          </a:prstGeom>
        </p:spPr>
        <p:txBody>
          <a:bodyPr/>
          <a:lstStyle>
            <a:lvl1pPr>
              <a:defRPr sz="1999">
                <a:latin typeface="Gotham Book" panose="02000604040000020004" pitchFamily="2" charset="0"/>
              </a:defRPr>
            </a:lvl1pPr>
          </a:lstStyle>
          <a:p>
            <a:endParaRPr lang="en-US"/>
          </a:p>
        </p:txBody>
      </p:sp>
      <p:cxnSp>
        <p:nvCxnSpPr>
          <p:cNvPr id="20" name="Straight Connector 19">
            <a:extLst>
              <a:ext uri="{FF2B5EF4-FFF2-40B4-BE49-F238E27FC236}">
                <a16:creationId xmlns:a16="http://schemas.microsoft.com/office/drawing/2014/main" id="{32089AA4-8E91-A84A-B140-6C154FC3AF65}"/>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29F51FE-06EF-0446-9900-F282BF628EBD}"/>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D31DF26C-527E-924A-85B8-9D3049F7A65B}"/>
              </a:ext>
            </a:extLst>
          </p:cNvPr>
          <p:cNvSpPr/>
          <p:nvPr userDrawn="1"/>
        </p:nvSpPr>
        <p:spPr>
          <a:xfrm>
            <a:off x="0" y="6361237"/>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0" name="Triangle 29">
            <a:extLst>
              <a:ext uri="{FF2B5EF4-FFF2-40B4-BE49-F238E27FC236}">
                <a16:creationId xmlns:a16="http://schemas.microsoft.com/office/drawing/2014/main" id="{13B423BA-8ABE-7240-8A87-846F26021240}"/>
              </a:ext>
            </a:extLst>
          </p:cNvPr>
          <p:cNvSpPr/>
          <p:nvPr userDrawn="1"/>
        </p:nvSpPr>
        <p:spPr>
          <a:xfrm rot="5403736">
            <a:off x="42256" y="6050923"/>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1" name="Triangle 30">
            <a:extLst>
              <a:ext uri="{FF2B5EF4-FFF2-40B4-BE49-F238E27FC236}">
                <a16:creationId xmlns:a16="http://schemas.microsoft.com/office/drawing/2014/main" id="{EE06D263-BC51-784A-984B-87E049568C4E}"/>
              </a:ext>
            </a:extLst>
          </p:cNvPr>
          <p:cNvSpPr/>
          <p:nvPr userDrawn="1"/>
        </p:nvSpPr>
        <p:spPr>
          <a:xfrm rot="4815961">
            <a:off x="123473" y="6121583"/>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17" name="Slide Number Placeholder 5">
            <a:extLst>
              <a:ext uri="{FF2B5EF4-FFF2-40B4-BE49-F238E27FC236}">
                <a16:creationId xmlns:a16="http://schemas.microsoft.com/office/drawing/2014/main" id="{9EF2D68A-28B4-7247-8FA6-C24B1DB4B8DA}"/>
              </a:ext>
            </a:extLst>
          </p:cNvPr>
          <p:cNvSpPr>
            <a:spLocks noGrp="1"/>
          </p:cNvSpPr>
          <p:nvPr userDrawn="1">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8" name="Graphic 17">
            <a:extLst>
              <a:ext uri="{FF2B5EF4-FFF2-40B4-BE49-F238E27FC236}">
                <a16:creationId xmlns:a16="http://schemas.microsoft.com/office/drawing/2014/main" id="{E69F72D1-C3DF-C946-9CAE-FDE97E0E3DD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1" name="Rectangle 20">
            <a:extLst>
              <a:ext uri="{FF2B5EF4-FFF2-40B4-BE49-F238E27FC236}">
                <a16:creationId xmlns:a16="http://schemas.microsoft.com/office/drawing/2014/main" id="{752D2DD9-39AF-894A-8589-B778E6B2B213}"/>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pic>
        <p:nvPicPr>
          <p:cNvPr id="19" name="Picture 18">
            <a:extLst>
              <a:ext uri="{FF2B5EF4-FFF2-40B4-BE49-F238E27FC236}">
                <a16:creationId xmlns:a16="http://schemas.microsoft.com/office/drawing/2014/main" id="{29417F49-D8EF-2A4E-9E21-90FBEC2515F1}"/>
              </a:ext>
            </a:extLst>
          </p:cNvPr>
          <p:cNvPicPr>
            <a:picLocks noChangeAspect="1"/>
          </p:cNvPicPr>
          <p:nvPr userDrawn="1"/>
        </p:nvPicPr>
        <p:blipFill>
          <a:blip r:embed="rId4"/>
          <a:stretch>
            <a:fillRect/>
          </a:stretch>
        </p:blipFill>
        <p:spPr>
          <a:xfrm>
            <a:off x="11116236" y="161367"/>
            <a:ext cx="806823" cy="112580"/>
          </a:xfrm>
          <a:prstGeom prst="rect">
            <a:avLst/>
          </a:prstGeom>
        </p:spPr>
      </p:pic>
    </p:spTree>
    <p:extLst>
      <p:ext uri="{BB962C8B-B14F-4D97-AF65-F5344CB8AC3E}">
        <p14:creationId xmlns:p14="http://schemas.microsoft.com/office/powerpoint/2010/main" val="2883086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layout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5DEB3B3-3960-A047-AD1F-8F737C8753B5}"/>
              </a:ext>
            </a:extLst>
          </p:cNvPr>
          <p:cNvSpPr/>
          <p:nvPr userDrawn="1"/>
        </p:nvSpPr>
        <p:spPr>
          <a:xfrm>
            <a:off x="2"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cxnSp>
        <p:nvCxnSpPr>
          <p:cNvPr id="18" name="Straight Connector 17">
            <a:extLst>
              <a:ext uri="{FF2B5EF4-FFF2-40B4-BE49-F238E27FC236}">
                <a16:creationId xmlns:a16="http://schemas.microsoft.com/office/drawing/2014/main" id="{C1D5F16B-7898-244B-95A0-5F01B3D89989}"/>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30D0C7-991C-4F46-9780-B62F0E2242B9}"/>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F107EF41-D2ED-3E4F-B476-6DC6C931C7C4}"/>
              </a:ext>
            </a:extLst>
          </p:cNvPr>
          <p:cNvSpPr/>
          <p:nvPr userDrawn="1"/>
        </p:nvSpPr>
        <p:spPr>
          <a:xfrm>
            <a:off x="0" y="6361237"/>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8" name="Triangle 27">
            <a:extLst>
              <a:ext uri="{FF2B5EF4-FFF2-40B4-BE49-F238E27FC236}">
                <a16:creationId xmlns:a16="http://schemas.microsoft.com/office/drawing/2014/main" id="{9997EC0E-5283-314C-BC99-65E5C4B1996A}"/>
              </a:ext>
            </a:extLst>
          </p:cNvPr>
          <p:cNvSpPr/>
          <p:nvPr userDrawn="1"/>
        </p:nvSpPr>
        <p:spPr>
          <a:xfrm rot="5403736">
            <a:off x="42256" y="6050923"/>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9" name="Triangle 28">
            <a:extLst>
              <a:ext uri="{FF2B5EF4-FFF2-40B4-BE49-F238E27FC236}">
                <a16:creationId xmlns:a16="http://schemas.microsoft.com/office/drawing/2014/main" id="{4BCF3051-DC9E-9142-A08F-B6D1590B1E6D}"/>
              </a:ext>
            </a:extLst>
          </p:cNvPr>
          <p:cNvSpPr/>
          <p:nvPr userDrawn="1"/>
        </p:nvSpPr>
        <p:spPr>
          <a:xfrm rot="4815961">
            <a:off x="123473" y="6121583"/>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17" name="Slide Number Placeholder 5">
            <a:extLst>
              <a:ext uri="{FF2B5EF4-FFF2-40B4-BE49-F238E27FC236}">
                <a16:creationId xmlns:a16="http://schemas.microsoft.com/office/drawing/2014/main" id="{4B6ADCFB-AEAB-E642-8A65-6079BC95CAFF}"/>
              </a:ext>
            </a:extLst>
          </p:cNvPr>
          <p:cNvSpPr>
            <a:spLocks noGrp="1"/>
          </p:cNvSpPr>
          <p:nvPr userDrawn="1">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6" name="Graphic 15">
            <a:extLst>
              <a:ext uri="{FF2B5EF4-FFF2-40B4-BE49-F238E27FC236}">
                <a16:creationId xmlns:a16="http://schemas.microsoft.com/office/drawing/2014/main" id="{A48B532F-1A74-F94E-BE97-86D04DA655D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19" name="Rectangle 18">
            <a:extLst>
              <a:ext uri="{FF2B5EF4-FFF2-40B4-BE49-F238E27FC236}">
                <a16:creationId xmlns:a16="http://schemas.microsoft.com/office/drawing/2014/main" id="{EB9EB936-AF78-8444-BF5E-A5B9F3B1EB43}"/>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pic>
        <p:nvPicPr>
          <p:cNvPr id="20" name="Picture 19">
            <a:extLst>
              <a:ext uri="{FF2B5EF4-FFF2-40B4-BE49-F238E27FC236}">
                <a16:creationId xmlns:a16="http://schemas.microsoft.com/office/drawing/2014/main" id="{6E90D1A7-97CF-DA42-A4FF-3C9AC14EA7A5}"/>
              </a:ext>
            </a:extLst>
          </p:cNvPr>
          <p:cNvPicPr>
            <a:picLocks noChangeAspect="1"/>
          </p:cNvPicPr>
          <p:nvPr userDrawn="1"/>
        </p:nvPicPr>
        <p:blipFill>
          <a:blip r:embed="rId4"/>
          <a:stretch>
            <a:fillRect/>
          </a:stretch>
        </p:blipFill>
        <p:spPr>
          <a:xfrm>
            <a:off x="11116236" y="161367"/>
            <a:ext cx="806823" cy="112580"/>
          </a:xfrm>
          <a:prstGeom prst="rect">
            <a:avLst/>
          </a:prstGeom>
        </p:spPr>
      </p:pic>
    </p:spTree>
    <p:extLst>
      <p:ext uri="{BB962C8B-B14F-4D97-AF65-F5344CB8AC3E}">
        <p14:creationId xmlns:p14="http://schemas.microsoft.com/office/powerpoint/2010/main" val="2684635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layout 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539FE3F-B795-CD4D-866E-2F7E478C9FA0}"/>
              </a:ext>
            </a:extLst>
          </p:cNvPr>
          <p:cNvSpPr/>
          <p:nvPr userDrawn="1"/>
        </p:nvSpPr>
        <p:spPr>
          <a:xfrm>
            <a:off x="2"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sp>
        <p:nvSpPr>
          <p:cNvPr id="2" name="Rectangle 1">
            <a:extLst>
              <a:ext uri="{FF2B5EF4-FFF2-40B4-BE49-F238E27FC236}">
                <a16:creationId xmlns:a16="http://schemas.microsoft.com/office/drawing/2014/main" id="{5831CD20-1589-574B-9FA3-31DA327A7E00}"/>
              </a:ext>
            </a:extLst>
          </p:cNvPr>
          <p:cNvSpPr/>
          <p:nvPr userDrawn="1"/>
        </p:nvSpPr>
        <p:spPr>
          <a:xfrm>
            <a:off x="5072743" y="2"/>
            <a:ext cx="7119257" cy="64253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cxnSp>
        <p:nvCxnSpPr>
          <p:cNvPr id="16" name="Straight Connector 15">
            <a:extLst>
              <a:ext uri="{FF2B5EF4-FFF2-40B4-BE49-F238E27FC236}">
                <a16:creationId xmlns:a16="http://schemas.microsoft.com/office/drawing/2014/main" id="{5DB10AC6-E232-1549-860A-FF81838269DA}"/>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6A7C2C3-AED8-4046-B08E-2C6159D78AC0}"/>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FCEA99C-9C31-1A48-B25D-DCD3C17C0513}"/>
              </a:ext>
            </a:extLst>
          </p:cNvPr>
          <p:cNvSpPr/>
          <p:nvPr userDrawn="1"/>
        </p:nvSpPr>
        <p:spPr>
          <a:xfrm>
            <a:off x="0" y="6361237"/>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7" name="Triangle 26">
            <a:extLst>
              <a:ext uri="{FF2B5EF4-FFF2-40B4-BE49-F238E27FC236}">
                <a16:creationId xmlns:a16="http://schemas.microsoft.com/office/drawing/2014/main" id="{54FD8EA0-3606-E84D-B909-C9696D0838CA}"/>
              </a:ext>
            </a:extLst>
          </p:cNvPr>
          <p:cNvSpPr/>
          <p:nvPr userDrawn="1"/>
        </p:nvSpPr>
        <p:spPr>
          <a:xfrm rot="5403736">
            <a:off x="42256" y="6050923"/>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8" name="Triangle 27">
            <a:extLst>
              <a:ext uri="{FF2B5EF4-FFF2-40B4-BE49-F238E27FC236}">
                <a16:creationId xmlns:a16="http://schemas.microsoft.com/office/drawing/2014/main" id="{F285A15A-A73B-3E4A-A976-7BCF86633553}"/>
              </a:ext>
            </a:extLst>
          </p:cNvPr>
          <p:cNvSpPr/>
          <p:nvPr userDrawn="1"/>
        </p:nvSpPr>
        <p:spPr>
          <a:xfrm rot="4815961">
            <a:off x="123473" y="6121583"/>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17" name="Slide Number Placeholder 5">
            <a:extLst>
              <a:ext uri="{FF2B5EF4-FFF2-40B4-BE49-F238E27FC236}">
                <a16:creationId xmlns:a16="http://schemas.microsoft.com/office/drawing/2014/main" id="{9A632FA7-3859-5C41-92FD-340283C32043}"/>
              </a:ext>
            </a:extLst>
          </p:cNvPr>
          <p:cNvSpPr>
            <a:spLocks noGrp="1"/>
          </p:cNvSpPr>
          <p:nvPr userDrawn="1">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8" name="Graphic 17">
            <a:extLst>
              <a:ext uri="{FF2B5EF4-FFF2-40B4-BE49-F238E27FC236}">
                <a16:creationId xmlns:a16="http://schemas.microsoft.com/office/drawing/2014/main" id="{E3A2EEC2-39B5-964C-B52F-58F95CD7B36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0" name="Rectangle 19">
            <a:extLst>
              <a:ext uri="{FF2B5EF4-FFF2-40B4-BE49-F238E27FC236}">
                <a16:creationId xmlns:a16="http://schemas.microsoft.com/office/drawing/2014/main" id="{B00ED086-27B6-2B46-8936-075EC1C099EA}"/>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2150791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Layout 4">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C8C1CB1-4A9A-5247-A107-B61D1D4136C0}"/>
              </a:ext>
            </a:extLst>
          </p:cNvPr>
          <p:cNvSpPr/>
          <p:nvPr userDrawn="1"/>
        </p:nvSpPr>
        <p:spPr>
          <a:xfrm>
            <a:off x="2"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pic>
        <p:nvPicPr>
          <p:cNvPr id="18" name="Picture 17">
            <a:extLst>
              <a:ext uri="{FF2B5EF4-FFF2-40B4-BE49-F238E27FC236}">
                <a16:creationId xmlns:a16="http://schemas.microsoft.com/office/drawing/2014/main" id="{9B81EC0C-699E-484E-AD01-E60E7EA50D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931" y="2019300"/>
            <a:ext cx="8040358" cy="4498368"/>
          </a:xfrm>
          <a:prstGeom prst="rect">
            <a:avLst/>
          </a:prstGeom>
        </p:spPr>
      </p:pic>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sp>
        <p:nvSpPr>
          <p:cNvPr id="10" name="Picture Placeholder 1">
            <a:extLst>
              <a:ext uri="{FF2B5EF4-FFF2-40B4-BE49-F238E27FC236}">
                <a16:creationId xmlns:a16="http://schemas.microsoft.com/office/drawing/2014/main" id="{A51724D6-9015-8C41-98E6-E7E696F25ED3}"/>
              </a:ext>
            </a:extLst>
          </p:cNvPr>
          <p:cNvSpPr>
            <a:spLocks noGrp="1"/>
          </p:cNvSpPr>
          <p:nvPr>
            <p:ph type="pic" sz="quarter" idx="12"/>
          </p:nvPr>
        </p:nvSpPr>
        <p:spPr>
          <a:xfrm>
            <a:off x="1017655" y="2238509"/>
            <a:ext cx="5021404" cy="3157929"/>
          </a:xfrm>
          <a:prstGeom prst="rect">
            <a:avLst/>
          </a:prstGeom>
        </p:spPr>
      </p:sp>
      <p:sp>
        <p:nvSpPr>
          <p:cNvPr id="5" name="Text Placeholder 4">
            <a:extLst>
              <a:ext uri="{FF2B5EF4-FFF2-40B4-BE49-F238E27FC236}">
                <a16:creationId xmlns:a16="http://schemas.microsoft.com/office/drawing/2014/main" id="{F6E3E446-ED35-EE47-9A1E-780C45CBA71D}"/>
              </a:ext>
            </a:extLst>
          </p:cNvPr>
          <p:cNvSpPr>
            <a:spLocks noGrp="1"/>
          </p:cNvSpPr>
          <p:nvPr>
            <p:ph type="body" sz="quarter" idx="23" hasCustomPrompt="1"/>
          </p:nvPr>
        </p:nvSpPr>
        <p:spPr>
          <a:xfrm>
            <a:off x="7519988" y="1880759"/>
            <a:ext cx="3775075" cy="532454"/>
          </a:xfrm>
          <a:prstGeom prst="rect">
            <a:avLst/>
          </a:prstGeom>
        </p:spPr>
        <p:txBody>
          <a:bodyPr>
            <a:normAutofit/>
          </a:bodyPr>
          <a:lstStyle>
            <a:lvl1pPr marL="0" indent="0">
              <a:buNone/>
              <a:defRPr sz="3199" b="0" i="0">
                <a:solidFill>
                  <a:srgbClr val="2196F3"/>
                </a:solidFill>
                <a:latin typeface="Gotham Light" panose="02000504020000020004" pitchFamily="2" charset="0"/>
              </a:defRPr>
            </a:lvl1pPr>
          </a:lstStyle>
          <a:p>
            <a:pPr lvl="0"/>
            <a:r>
              <a:rPr lang="en-US"/>
              <a:t>Business title</a:t>
            </a:r>
          </a:p>
        </p:txBody>
      </p:sp>
      <p:sp>
        <p:nvSpPr>
          <p:cNvPr id="21" name="Text Placeholder 20">
            <a:extLst>
              <a:ext uri="{FF2B5EF4-FFF2-40B4-BE49-F238E27FC236}">
                <a16:creationId xmlns:a16="http://schemas.microsoft.com/office/drawing/2014/main" id="{3C6D414B-F628-6146-B32F-6BC6346EF8DC}"/>
              </a:ext>
            </a:extLst>
          </p:cNvPr>
          <p:cNvSpPr>
            <a:spLocks noGrp="1"/>
          </p:cNvSpPr>
          <p:nvPr>
            <p:ph type="body" sz="quarter" idx="25" hasCustomPrompt="1"/>
          </p:nvPr>
        </p:nvSpPr>
        <p:spPr>
          <a:xfrm>
            <a:off x="7519428" y="3787079"/>
            <a:ext cx="2320925" cy="292100"/>
          </a:xfrm>
          <a:prstGeom prst="rect">
            <a:avLst/>
          </a:prstGeom>
        </p:spPr>
        <p:txBody>
          <a:bodyPr>
            <a:noAutofit/>
          </a:bodyPr>
          <a:lstStyle>
            <a:lvl1pPr marL="0" indent="0">
              <a:buNone/>
              <a:defRPr sz="1600">
                <a:solidFill>
                  <a:schemeClr val="tx2"/>
                </a:solidFill>
                <a:latin typeface="Gotham Book" panose="02000604040000020004" pitchFamily="2" charset="0"/>
              </a:defRPr>
            </a:lvl1pPr>
          </a:lstStyle>
          <a:p>
            <a:pPr lvl="0"/>
            <a:r>
              <a:rPr lang="en-US"/>
              <a:t>Mr. Sean Hamilton</a:t>
            </a:r>
          </a:p>
        </p:txBody>
      </p:sp>
      <p:sp>
        <p:nvSpPr>
          <p:cNvPr id="22" name="Text Placeholder 20">
            <a:extLst>
              <a:ext uri="{FF2B5EF4-FFF2-40B4-BE49-F238E27FC236}">
                <a16:creationId xmlns:a16="http://schemas.microsoft.com/office/drawing/2014/main" id="{16186381-C88F-5B43-AAE9-D86EEDF5EAC4}"/>
              </a:ext>
            </a:extLst>
          </p:cNvPr>
          <p:cNvSpPr>
            <a:spLocks noGrp="1"/>
          </p:cNvSpPr>
          <p:nvPr>
            <p:ph type="body" sz="quarter" idx="26" hasCustomPrompt="1"/>
          </p:nvPr>
        </p:nvSpPr>
        <p:spPr>
          <a:xfrm>
            <a:off x="7519428" y="4098578"/>
            <a:ext cx="2320925" cy="292100"/>
          </a:xfrm>
          <a:prstGeom prst="rect">
            <a:avLst/>
          </a:prstGeom>
        </p:spPr>
        <p:txBody>
          <a:bodyPr>
            <a:noAutofit/>
          </a:bodyPr>
          <a:lstStyle>
            <a:lvl1pPr marL="0" indent="0">
              <a:buNone/>
              <a:defRPr sz="1400">
                <a:solidFill>
                  <a:schemeClr val="tx2"/>
                </a:solidFill>
                <a:latin typeface="Gotham Book" panose="02000604040000020004" pitchFamily="2" charset="0"/>
              </a:defRPr>
            </a:lvl1pPr>
          </a:lstStyle>
          <a:p>
            <a:pPr lvl="0"/>
            <a:r>
              <a:rPr lang="en-US"/>
              <a:t>2019-04-25</a:t>
            </a:r>
          </a:p>
        </p:txBody>
      </p:sp>
      <p:cxnSp>
        <p:nvCxnSpPr>
          <p:cNvPr id="26" name="Straight Connector 25">
            <a:extLst>
              <a:ext uri="{FF2B5EF4-FFF2-40B4-BE49-F238E27FC236}">
                <a16:creationId xmlns:a16="http://schemas.microsoft.com/office/drawing/2014/main" id="{441D3BAA-A978-1144-B49C-1B3C7F2BDD1C}"/>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44DA9BE-D3D1-7A49-9211-D7E9A0D4DEA6}"/>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8804E0DC-B313-0F43-9771-18F170580300}"/>
              </a:ext>
            </a:extLst>
          </p:cNvPr>
          <p:cNvSpPr/>
          <p:nvPr userDrawn="1"/>
        </p:nvSpPr>
        <p:spPr>
          <a:xfrm>
            <a:off x="0" y="6361237"/>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6" name="Triangle 35">
            <a:extLst>
              <a:ext uri="{FF2B5EF4-FFF2-40B4-BE49-F238E27FC236}">
                <a16:creationId xmlns:a16="http://schemas.microsoft.com/office/drawing/2014/main" id="{D87064F0-468D-AF48-956B-A8BBB2D9AAE2}"/>
              </a:ext>
            </a:extLst>
          </p:cNvPr>
          <p:cNvSpPr/>
          <p:nvPr userDrawn="1"/>
        </p:nvSpPr>
        <p:spPr>
          <a:xfrm rot="5403736">
            <a:off x="42256" y="6050923"/>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7" name="Triangle 36">
            <a:extLst>
              <a:ext uri="{FF2B5EF4-FFF2-40B4-BE49-F238E27FC236}">
                <a16:creationId xmlns:a16="http://schemas.microsoft.com/office/drawing/2014/main" id="{36D6D831-EA5C-0743-93D2-5BE889721549}"/>
              </a:ext>
            </a:extLst>
          </p:cNvPr>
          <p:cNvSpPr/>
          <p:nvPr userDrawn="1"/>
        </p:nvSpPr>
        <p:spPr>
          <a:xfrm rot="4815961">
            <a:off x="123473" y="6121583"/>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3" name="Text Placeholder 2">
            <a:extLst>
              <a:ext uri="{FF2B5EF4-FFF2-40B4-BE49-F238E27FC236}">
                <a16:creationId xmlns:a16="http://schemas.microsoft.com/office/drawing/2014/main" id="{53028279-5BA0-EB48-B295-D17ACD02EBB4}"/>
              </a:ext>
            </a:extLst>
          </p:cNvPr>
          <p:cNvSpPr>
            <a:spLocks noGrp="1"/>
          </p:cNvSpPr>
          <p:nvPr userDrawn="1">
            <p:ph type="body" sz="quarter" idx="28" hasCustomPrompt="1"/>
          </p:nvPr>
        </p:nvSpPr>
        <p:spPr>
          <a:xfrm>
            <a:off x="7519988" y="2667001"/>
            <a:ext cx="4365625" cy="981594"/>
          </a:xfrm>
          <a:prstGeom prst="rect">
            <a:avLst/>
          </a:prstGeom>
        </p:spPr>
        <p:txBody>
          <a:bodyPr/>
          <a:lstStyle>
            <a:lvl1pPr marL="0" indent="0">
              <a:buNone/>
              <a:defRPr sz="1799">
                <a:solidFill>
                  <a:schemeClr val="tx2"/>
                </a:solidFill>
                <a:latin typeface="Gotham Book" panose="02000604040000020004" pitchFamily="2" charset="0"/>
              </a:defRPr>
            </a:lvl1pPr>
          </a:lstStyle>
          <a:p>
            <a:pPr lvl="0"/>
            <a:r>
              <a:rPr lang="en-US"/>
              <a:t>Lorem ipsum is a dummy text used to replace text in some areas just for the purpose of an example.</a:t>
            </a:r>
          </a:p>
        </p:txBody>
      </p:sp>
      <p:sp>
        <p:nvSpPr>
          <p:cNvPr id="24" name="Text Placeholder 2">
            <a:extLst>
              <a:ext uri="{FF2B5EF4-FFF2-40B4-BE49-F238E27FC236}">
                <a16:creationId xmlns:a16="http://schemas.microsoft.com/office/drawing/2014/main" id="{1F19A2E0-2FBC-7342-9C52-1C89F69A03AC}"/>
              </a:ext>
            </a:extLst>
          </p:cNvPr>
          <p:cNvSpPr>
            <a:spLocks noGrp="1"/>
          </p:cNvSpPr>
          <p:nvPr userDrawn="1">
            <p:ph type="body" sz="quarter" idx="29" hasCustomPrompt="1"/>
          </p:nvPr>
        </p:nvSpPr>
        <p:spPr>
          <a:xfrm>
            <a:off x="7519427" y="4665892"/>
            <a:ext cx="4365625" cy="1724025"/>
          </a:xfrm>
          <a:prstGeom prst="rect">
            <a:avLst/>
          </a:prstGeom>
        </p:spPr>
        <p:txBody>
          <a:bodyPr/>
          <a:lstStyle>
            <a:lvl1pPr marL="0" indent="0">
              <a:buNone/>
              <a:defRPr sz="1799">
                <a:solidFill>
                  <a:schemeClr val="tx2"/>
                </a:solidFill>
                <a:latin typeface="Gotham Book" panose="02000604040000020004" pitchFamily="2" charset="0"/>
              </a:defRPr>
            </a:lvl1pPr>
          </a:lstStyle>
          <a:p>
            <a:pPr lvl="0"/>
            <a:r>
              <a:rPr lang="en-US"/>
              <a:t>Lorem ipsum is a dummy text used to replace text in some areas just for the purpose of an example.</a:t>
            </a:r>
          </a:p>
        </p:txBody>
      </p:sp>
      <p:sp>
        <p:nvSpPr>
          <p:cNvPr id="28" name="Slide Number Placeholder 5">
            <a:extLst>
              <a:ext uri="{FF2B5EF4-FFF2-40B4-BE49-F238E27FC236}">
                <a16:creationId xmlns:a16="http://schemas.microsoft.com/office/drawing/2014/main" id="{39D969EB-CC84-4E4C-A230-D70C5F215A8D}"/>
              </a:ext>
            </a:extLst>
          </p:cNvPr>
          <p:cNvSpPr>
            <a:spLocks noGrp="1"/>
          </p:cNvSpPr>
          <p:nvPr userDrawn="1">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25" name="Graphic 24">
            <a:extLst>
              <a:ext uri="{FF2B5EF4-FFF2-40B4-BE49-F238E27FC236}">
                <a16:creationId xmlns:a16="http://schemas.microsoft.com/office/drawing/2014/main" id="{DD045E67-F7B0-0247-AD44-E8A3933B4EEB}"/>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42970" b="41818"/>
          <a:stretch/>
        </p:blipFill>
        <p:spPr>
          <a:xfrm>
            <a:off x="10162425" y="6511679"/>
            <a:ext cx="1905000" cy="289784"/>
          </a:xfrm>
          <a:prstGeom prst="rect">
            <a:avLst/>
          </a:prstGeom>
        </p:spPr>
      </p:pic>
      <p:sp>
        <p:nvSpPr>
          <p:cNvPr id="27" name="Rectangle 26">
            <a:extLst>
              <a:ext uri="{FF2B5EF4-FFF2-40B4-BE49-F238E27FC236}">
                <a16:creationId xmlns:a16="http://schemas.microsoft.com/office/drawing/2014/main" id="{33A191F4-8260-7A4A-953E-7CD3D8E789BB}"/>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pic>
        <p:nvPicPr>
          <p:cNvPr id="29" name="Picture 28">
            <a:extLst>
              <a:ext uri="{FF2B5EF4-FFF2-40B4-BE49-F238E27FC236}">
                <a16:creationId xmlns:a16="http://schemas.microsoft.com/office/drawing/2014/main" id="{6A863FDE-A5F9-E646-9EBC-EFD0F33E6AD3}"/>
              </a:ext>
            </a:extLst>
          </p:cNvPr>
          <p:cNvPicPr>
            <a:picLocks noChangeAspect="1"/>
          </p:cNvPicPr>
          <p:nvPr userDrawn="1"/>
        </p:nvPicPr>
        <p:blipFill>
          <a:blip r:embed="rId5"/>
          <a:stretch>
            <a:fillRect/>
          </a:stretch>
        </p:blipFill>
        <p:spPr>
          <a:xfrm>
            <a:off x="11116236" y="161367"/>
            <a:ext cx="806823" cy="112580"/>
          </a:xfrm>
          <a:prstGeom prst="rect">
            <a:avLst/>
          </a:prstGeom>
        </p:spPr>
      </p:pic>
    </p:spTree>
    <p:extLst>
      <p:ext uri="{BB962C8B-B14F-4D97-AF65-F5344CB8AC3E}">
        <p14:creationId xmlns:p14="http://schemas.microsoft.com/office/powerpoint/2010/main" val="2370869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AF7E-F129-497F-A6ED-B5EE1FF690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9DF3C99-B47F-49A2-9B67-B7CDD5AC7A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2CF80C-B256-4341-B32E-DE5739631431}"/>
              </a:ext>
            </a:extLst>
          </p:cNvPr>
          <p:cNvSpPr>
            <a:spLocks noGrp="1"/>
          </p:cNvSpPr>
          <p:nvPr>
            <p:ph type="dt" sz="half" idx="10"/>
          </p:nvPr>
        </p:nvSpPr>
        <p:spPr/>
        <p:txBody>
          <a:bodyPr/>
          <a:lstStyle/>
          <a:p>
            <a:fld id="{FC586077-9309-41C0-96B2-9E8C53BAB91E}" type="datetimeFigureOut">
              <a:rPr lang="en-IN" smtClean="0"/>
              <a:t>26-06-2022</a:t>
            </a:fld>
            <a:endParaRPr lang="en-IN"/>
          </a:p>
        </p:txBody>
      </p:sp>
      <p:sp>
        <p:nvSpPr>
          <p:cNvPr id="5" name="Footer Placeholder 4">
            <a:extLst>
              <a:ext uri="{FF2B5EF4-FFF2-40B4-BE49-F238E27FC236}">
                <a16:creationId xmlns:a16="http://schemas.microsoft.com/office/drawing/2014/main" id="{F2B4B454-398B-44F1-8D90-A2D9B9F1FA6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67F7D41-3B25-4ECE-A1A1-555C2E8FD260}"/>
              </a:ext>
            </a:extLst>
          </p:cNvPr>
          <p:cNvSpPr>
            <a:spLocks noGrp="1"/>
          </p:cNvSpPr>
          <p:nvPr>
            <p:ph type="sldNum" sz="quarter" idx="12"/>
          </p:nvPr>
        </p:nvSpPr>
        <p:spPr/>
        <p:txBody>
          <a:bodyPr/>
          <a:lstStyle/>
          <a:p>
            <a:fld id="{00F7EFE8-FBB9-4FD3-8229-C9657F7A3D80}" type="slidenum">
              <a:rPr lang="en-IN" smtClean="0"/>
              <a:t>‹#›</a:t>
            </a:fld>
            <a:endParaRPr lang="en-IN"/>
          </a:p>
        </p:txBody>
      </p:sp>
    </p:spTree>
    <p:extLst>
      <p:ext uri="{BB962C8B-B14F-4D97-AF65-F5344CB8AC3E}">
        <p14:creationId xmlns:p14="http://schemas.microsoft.com/office/powerpoint/2010/main" val="171491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orld map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0A4BC0-84A5-0445-9F35-C690E4487A85}"/>
              </a:ext>
            </a:extLst>
          </p:cNvPr>
          <p:cNvSpPr/>
          <p:nvPr userDrawn="1"/>
        </p:nvSpPr>
        <p:spPr>
          <a:xfrm>
            <a:off x="2"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World map</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cxnSp>
        <p:nvCxnSpPr>
          <p:cNvPr id="17" name="Straight Connector 16">
            <a:extLst>
              <a:ext uri="{FF2B5EF4-FFF2-40B4-BE49-F238E27FC236}">
                <a16:creationId xmlns:a16="http://schemas.microsoft.com/office/drawing/2014/main" id="{880B523D-1E1A-904F-8146-672D3A34913E}"/>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457029F-8A51-7A40-BF3D-59F785DD9F24}"/>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9410C4E8-53DE-D442-A965-E42FF4EC9322}"/>
              </a:ext>
            </a:extLst>
          </p:cNvPr>
          <p:cNvSpPr/>
          <p:nvPr userDrawn="1"/>
        </p:nvSpPr>
        <p:spPr>
          <a:xfrm>
            <a:off x="0" y="6361237"/>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7" name="Triangle 26">
            <a:extLst>
              <a:ext uri="{FF2B5EF4-FFF2-40B4-BE49-F238E27FC236}">
                <a16:creationId xmlns:a16="http://schemas.microsoft.com/office/drawing/2014/main" id="{E3B13BD1-AB0E-4745-BCD2-4E779F640C91}"/>
              </a:ext>
            </a:extLst>
          </p:cNvPr>
          <p:cNvSpPr/>
          <p:nvPr userDrawn="1"/>
        </p:nvSpPr>
        <p:spPr>
          <a:xfrm rot="5403736">
            <a:off x="42256" y="6050923"/>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8" name="Triangle 27">
            <a:extLst>
              <a:ext uri="{FF2B5EF4-FFF2-40B4-BE49-F238E27FC236}">
                <a16:creationId xmlns:a16="http://schemas.microsoft.com/office/drawing/2014/main" id="{1784723A-C291-0A40-86A3-DEACDC9A0A0A}"/>
              </a:ext>
            </a:extLst>
          </p:cNvPr>
          <p:cNvSpPr/>
          <p:nvPr userDrawn="1"/>
        </p:nvSpPr>
        <p:spPr>
          <a:xfrm rot="4815961">
            <a:off x="123473" y="6121583"/>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14" name="Text Placeholder 2">
            <a:extLst>
              <a:ext uri="{FF2B5EF4-FFF2-40B4-BE49-F238E27FC236}">
                <a16:creationId xmlns:a16="http://schemas.microsoft.com/office/drawing/2014/main" id="{26AEDE2A-1A94-1244-A1CB-B0B5E421F73A}"/>
              </a:ext>
            </a:extLst>
          </p:cNvPr>
          <p:cNvSpPr>
            <a:spLocks noGrp="1"/>
          </p:cNvSpPr>
          <p:nvPr userDrawn="1">
            <p:ph type="body" sz="quarter" idx="28" hasCustomPrompt="1"/>
          </p:nvPr>
        </p:nvSpPr>
        <p:spPr>
          <a:xfrm>
            <a:off x="166066" y="1313683"/>
            <a:ext cx="4365625" cy="1724025"/>
          </a:xfrm>
          <a:prstGeom prst="rect">
            <a:avLst/>
          </a:prstGeom>
        </p:spPr>
        <p:txBody>
          <a:bodyPr/>
          <a:lstStyle>
            <a:lvl1pPr marL="0" indent="0">
              <a:buNone/>
              <a:defRPr sz="1799">
                <a:solidFill>
                  <a:schemeClr val="tx2"/>
                </a:solidFill>
                <a:latin typeface="Gotham Book" panose="02000604040000020004" pitchFamily="2" charset="0"/>
              </a:defRPr>
            </a:lvl1pPr>
          </a:lstStyle>
          <a:p>
            <a:pPr lvl="0"/>
            <a:r>
              <a:rPr lang="en-US"/>
              <a:t>Lorem ipsum is a dummy text used to replace text in some areas just for the purpose of an example.</a:t>
            </a:r>
          </a:p>
        </p:txBody>
      </p:sp>
      <p:sp>
        <p:nvSpPr>
          <p:cNvPr id="20" name="Slide Number Placeholder 5">
            <a:extLst>
              <a:ext uri="{FF2B5EF4-FFF2-40B4-BE49-F238E27FC236}">
                <a16:creationId xmlns:a16="http://schemas.microsoft.com/office/drawing/2014/main" id="{FDD4F4C6-52E3-4E45-A47B-FBB73E77EDE1}"/>
              </a:ext>
            </a:extLst>
          </p:cNvPr>
          <p:cNvSpPr>
            <a:spLocks noGrp="1"/>
          </p:cNvSpPr>
          <p:nvPr userDrawn="1">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6" name="Graphic 15">
            <a:extLst>
              <a:ext uri="{FF2B5EF4-FFF2-40B4-BE49-F238E27FC236}">
                <a16:creationId xmlns:a16="http://schemas.microsoft.com/office/drawing/2014/main" id="{E75CE812-827C-6A48-AF7B-9D16D926DEE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18" name="Rectangle 17">
            <a:extLst>
              <a:ext uri="{FF2B5EF4-FFF2-40B4-BE49-F238E27FC236}">
                <a16:creationId xmlns:a16="http://schemas.microsoft.com/office/drawing/2014/main" id="{9D1D5D46-30B8-9547-83A9-C98BD81A552F}"/>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1881543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orld map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76F293-EA2F-2845-8861-A4EA75CC8F6F}"/>
              </a:ext>
            </a:extLst>
          </p:cNvPr>
          <p:cNvSpPr/>
          <p:nvPr userDrawn="1"/>
        </p:nvSpPr>
        <p:spPr>
          <a:xfrm>
            <a:off x="2"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cxnSp>
        <p:nvCxnSpPr>
          <p:cNvPr id="16" name="Straight Connector 15">
            <a:extLst>
              <a:ext uri="{FF2B5EF4-FFF2-40B4-BE49-F238E27FC236}">
                <a16:creationId xmlns:a16="http://schemas.microsoft.com/office/drawing/2014/main" id="{2A57115A-9A8F-D346-BD68-27BC66CD157C}"/>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0FB3FAA-966A-874B-BB10-28A2E8AC39F5}"/>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FAF06CD-83B4-D549-943F-946C1CA8E7E4}"/>
              </a:ext>
            </a:extLst>
          </p:cNvPr>
          <p:cNvSpPr/>
          <p:nvPr userDrawn="1"/>
        </p:nvSpPr>
        <p:spPr>
          <a:xfrm>
            <a:off x="0" y="6361237"/>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4" name="Triangle 23">
            <a:extLst>
              <a:ext uri="{FF2B5EF4-FFF2-40B4-BE49-F238E27FC236}">
                <a16:creationId xmlns:a16="http://schemas.microsoft.com/office/drawing/2014/main" id="{67B23528-AA85-F748-ABD6-4FA095793E24}"/>
              </a:ext>
            </a:extLst>
          </p:cNvPr>
          <p:cNvSpPr/>
          <p:nvPr userDrawn="1"/>
        </p:nvSpPr>
        <p:spPr>
          <a:xfrm rot="5403736">
            <a:off x="42256" y="6050923"/>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5" name="Triangle 24">
            <a:extLst>
              <a:ext uri="{FF2B5EF4-FFF2-40B4-BE49-F238E27FC236}">
                <a16:creationId xmlns:a16="http://schemas.microsoft.com/office/drawing/2014/main" id="{2AF698A7-C7F2-034F-9596-3CBD50D01DC2}"/>
              </a:ext>
            </a:extLst>
          </p:cNvPr>
          <p:cNvSpPr/>
          <p:nvPr userDrawn="1"/>
        </p:nvSpPr>
        <p:spPr>
          <a:xfrm rot="4815961">
            <a:off x="123473" y="6121583"/>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6" name="Rectangle 5">
            <a:extLst>
              <a:ext uri="{FF2B5EF4-FFF2-40B4-BE49-F238E27FC236}">
                <a16:creationId xmlns:a16="http://schemas.microsoft.com/office/drawing/2014/main" id="{21DF1598-031B-AC40-A844-24982A4ECA21}"/>
              </a:ext>
            </a:extLst>
          </p:cNvPr>
          <p:cNvSpPr/>
          <p:nvPr userDrawn="1"/>
        </p:nvSpPr>
        <p:spPr>
          <a:xfrm>
            <a:off x="4726112" y="32116"/>
            <a:ext cx="7465888" cy="553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0" name="Title 1">
            <a:extLst>
              <a:ext uri="{FF2B5EF4-FFF2-40B4-BE49-F238E27FC236}">
                <a16:creationId xmlns:a16="http://schemas.microsoft.com/office/drawing/2014/main" id="{A4C96CBA-4E91-E846-8E0C-E9E50602C42C}"/>
              </a:ext>
            </a:extLst>
          </p:cNvPr>
          <p:cNvSpPr>
            <a:spLocks noGrp="1"/>
          </p:cNvSpPr>
          <p:nvPr userDrawn="1">
            <p:ph type="title" hasCustomPrompt="1"/>
          </p:nvPr>
        </p:nvSpPr>
        <p:spPr>
          <a:xfrm>
            <a:off x="127175" y="36427"/>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World map</a:t>
            </a:r>
          </a:p>
        </p:txBody>
      </p:sp>
      <p:sp>
        <p:nvSpPr>
          <p:cNvPr id="29" name="Morbi vestibulum at eros">
            <a:extLst>
              <a:ext uri="{FF2B5EF4-FFF2-40B4-BE49-F238E27FC236}">
                <a16:creationId xmlns:a16="http://schemas.microsoft.com/office/drawing/2014/main" id="{2C072891-1F99-2847-A058-955C143409F2}"/>
              </a:ext>
            </a:extLst>
          </p:cNvPr>
          <p:cNvSpPr>
            <a:spLocks noGrp="1"/>
          </p:cNvSpPr>
          <p:nvPr userDrawn="1">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sp>
        <p:nvSpPr>
          <p:cNvPr id="18" name="Text Placeholder 2">
            <a:extLst>
              <a:ext uri="{FF2B5EF4-FFF2-40B4-BE49-F238E27FC236}">
                <a16:creationId xmlns:a16="http://schemas.microsoft.com/office/drawing/2014/main" id="{6946A3DE-264D-1845-88C9-6064F4923C35}"/>
              </a:ext>
            </a:extLst>
          </p:cNvPr>
          <p:cNvSpPr>
            <a:spLocks noGrp="1"/>
          </p:cNvSpPr>
          <p:nvPr userDrawn="1">
            <p:ph type="body" sz="quarter" idx="28" hasCustomPrompt="1"/>
          </p:nvPr>
        </p:nvSpPr>
        <p:spPr>
          <a:xfrm>
            <a:off x="166066" y="1313683"/>
            <a:ext cx="4365625" cy="1724025"/>
          </a:xfrm>
          <a:prstGeom prst="rect">
            <a:avLst/>
          </a:prstGeom>
        </p:spPr>
        <p:txBody>
          <a:bodyPr/>
          <a:lstStyle>
            <a:lvl1pPr marL="0" indent="0">
              <a:buNone/>
              <a:defRPr sz="1799">
                <a:solidFill>
                  <a:schemeClr val="tx2"/>
                </a:solidFill>
                <a:latin typeface="Gotham Book" panose="02000604040000020004" pitchFamily="2" charset="0"/>
              </a:defRPr>
            </a:lvl1pPr>
          </a:lstStyle>
          <a:p>
            <a:pPr lvl="0"/>
            <a:r>
              <a:rPr lang="en-US"/>
              <a:t>Lorem ipsum is a dummy text used to replace text in some areas just for the purpose of an example.</a:t>
            </a:r>
          </a:p>
        </p:txBody>
      </p:sp>
      <p:sp>
        <p:nvSpPr>
          <p:cNvPr id="19" name="Slide Number Placeholder 5">
            <a:extLst>
              <a:ext uri="{FF2B5EF4-FFF2-40B4-BE49-F238E27FC236}">
                <a16:creationId xmlns:a16="http://schemas.microsoft.com/office/drawing/2014/main" id="{81A40D12-65D9-8749-8D1B-6AD53FA7A2DE}"/>
              </a:ext>
            </a:extLst>
          </p:cNvPr>
          <p:cNvSpPr>
            <a:spLocks noGrp="1"/>
          </p:cNvSpPr>
          <p:nvPr userDrawn="1">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7" name="Graphic 16">
            <a:extLst>
              <a:ext uri="{FF2B5EF4-FFF2-40B4-BE49-F238E27FC236}">
                <a16:creationId xmlns:a16="http://schemas.microsoft.com/office/drawing/2014/main" id="{472BE2B8-5690-1F41-8AE7-97E21929945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1" name="Rectangle 20">
            <a:extLst>
              <a:ext uri="{FF2B5EF4-FFF2-40B4-BE49-F238E27FC236}">
                <a16:creationId xmlns:a16="http://schemas.microsoft.com/office/drawing/2014/main" id="{C3D2D5F0-289C-6C49-9FF8-9AE5613BAF6A}"/>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2016321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AF2B4B-8DBC-2D48-BE4F-B9D950DC11C9}"/>
              </a:ext>
            </a:extLst>
          </p:cNvPr>
          <p:cNvSpPr/>
          <p:nvPr userDrawn="1"/>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70" name="Oval 86">
            <a:extLst>
              <a:ext uri="{FF2B5EF4-FFF2-40B4-BE49-F238E27FC236}">
                <a16:creationId xmlns:a16="http://schemas.microsoft.com/office/drawing/2014/main" id="{6FA02B42-3FCD-9649-9606-018DCCC3AC65}"/>
              </a:ext>
            </a:extLst>
          </p:cNvPr>
          <p:cNvSpPr>
            <a:spLocks noChangeArrowheads="1"/>
          </p:cNvSpPr>
          <p:nvPr userDrawn="1"/>
        </p:nvSpPr>
        <p:spPr bwMode="auto">
          <a:xfrm>
            <a:off x="5022445" y="5859676"/>
            <a:ext cx="440231" cy="438641"/>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4798" b="0" i="0" u="none" strike="noStrike" kern="0" cap="none" spc="0" normalizeH="0" baseline="0" noProof="0">
              <a:ln>
                <a:noFill/>
              </a:ln>
              <a:solidFill>
                <a:srgbClr val="000000"/>
              </a:solidFill>
              <a:effectLst/>
              <a:uLnTx/>
              <a:uFillTx/>
              <a:latin typeface="Gotham Book" panose="02000604040000020004" pitchFamily="2" charset="0"/>
            </a:endParaRPr>
          </a:p>
        </p:txBody>
      </p:sp>
      <p:sp>
        <p:nvSpPr>
          <p:cNvPr id="71" name="Freeform 87">
            <a:extLst>
              <a:ext uri="{FF2B5EF4-FFF2-40B4-BE49-F238E27FC236}">
                <a16:creationId xmlns:a16="http://schemas.microsoft.com/office/drawing/2014/main" id="{DBC6A8AC-F37C-124A-845F-F0113E9930C1}"/>
              </a:ext>
            </a:extLst>
          </p:cNvPr>
          <p:cNvSpPr>
            <a:spLocks/>
          </p:cNvSpPr>
          <p:nvPr userDrawn="1"/>
        </p:nvSpPr>
        <p:spPr bwMode="auto">
          <a:xfrm>
            <a:off x="5203623" y="5932781"/>
            <a:ext cx="141446" cy="290838"/>
          </a:xfrm>
          <a:custGeom>
            <a:avLst/>
            <a:gdLst>
              <a:gd name="T0" fmla="*/ 0 w 106"/>
              <a:gd name="T1" fmla="*/ 387982774 h 218"/>
              <a:gd name="T2" fmla="*/ 0 w 106"/>
              <a:gd name="T3" fmla="*/ 0 h 218"/>
              <a:gd name="T4" fmla="*/ 188691457 w 106"/>
              <a:gd name="T5" fmla="*/ 193991387 h 218"/>
              <a:gd name="T6" fmla="*/ 0 w 106"/>
              <a:gd name="T7" fmla="*/ 387982774 h 2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 h="218">
                <a:moveTo>
                  <a:pt x="0" y="218"/>
                </a:moveTo>
                <a:lnTo>
                  <a:pt x="0" y="0"/>
                </a:lnTo>
                <a:lnTo>
                  <a:pt x="106" y="109"/>
                </a:lnTo>
                <a:lnTo>
                  <a:pt x="0"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4798" b="0" i="0" u="none" strike="noStrike" kern="0" cap="none" spc="0" normalizeH="0" baseline="0" noProof="0">
              <a:ln>
                <a:noFill/>
              </a:ln>
              <a:solidFill>
                <a:srgbClr val="000000"/>
              </a:solidFill>
              <a:effectLst/>
              <a:uLnTx/>
              <a:uFillTx/>
              <a:latin typeface="Gotham Book" panose="02000604040000020004" pitchFamily="2" charset="0"/>
            </a:endParaRPr>
          </a:p>
        </p:txBody>
      </p:sp>
      <p:grpSp>
        <p:nvGrpSpPr>
          <p:cNvPr id="73" name="Group 72">
            <a:extLst>
              <a:ext uri="{FF2B5EF4-FFF2-40B4-BE49-F238E27FC236}">
                <a16:creationId xmlns:a16="http://schemas.microsoft.com/office/drawing/2014/main" id="{831E7C3E-1ECB-8E43-AC29-6F60D49FEEF1}"/>
              </a:ext>
            </a:extLst>
          </p:cNvPr>
          <p:cNvGrpSpPr/>
          <p:nvPr userDrawn="1"/>
        </p:nvGrpSpPr>
        <p:grpSpPr>
          <a:xfrm>
            <a:off x="4899276" y="823250"/>
            <a:ext cx="2393454" cy="365535"/>
            <a:chOff x="3712598" y="617435"/>
            <a:chExt cx="1795091" cy="274151"/>
          </a:xfrm>
        </p:grpSpPr>
        <p:sp>
          <p:nvSpPr>
            <p:cNvPr id="74" name="Freeform 7">
              <a:extLst>
                <a:ext uri="{FF2B5EF4-FFF2-40B4-BE49-F238E27FC236}">
                  <a16:creationId xmlns:a16="http://schemas.microsoft.com/office/drawing/2014/main" id="{E5BAE4E9-CD28-994D-878E-EE8BB2C8C30E}"/>
                </a:ext>
              </a:extLst>
            </p:cNvPr>
            <p:cNvSpPr>
              <a:spLocks/>
            </p:cNvSpPr>
            <p:nvPr userDrawn="1"/>
          </p:nvSpPr>
          <p:spPr bwMode="auto">
            <a:xfrm>
              <a:off x="3712598" y="636506"/>
              <a:ext cx="688952" cy="240776"/>
            </a:xfrm>
            <a:custGeom>
              <a:avLst/>
              <a:gdLst>
                <a:gd name="T0" fmla="*/ 0 w 578"/>
                <a:gd name="T1" fmla="*/ 202 h 202"/>
                <a:gd name="T2" fmla="*/ 164 w 578"/>
                <a:gd name="T3" fmla="*/ 202 h 202"/>
                <a:gd name="T4" fmla="*/ 198 w 578"/>
                <a:gd name="T5" fmla="*/ 122 h 202"/>
                <a:gd name="T6" fmla="*/ 358 w 578"/>
                <a:gd name="T7" fmla="*/ 122 h 202"/>
                <a:gd name="T8" fmla="*/ 322 w 578"/>
                <a:gd name="T9" fmla="*/ 202 h 202"/>
                <a:gd name="T10" fmla="*/ 488 w 578"/>
                <a:gd name="T11" fmla="*/ 202 h 202"/>
                <a:gd name="T12" fmla="*/ 578 w 578"/>
                <a:gd name="T13" fmla="*/ 0 h 202"/>
                <a:gd name="T14" fmla="*/ 412 w 578"/>
                <a:gd name="T15" fmla="*/ 0 h 202"/>
                <a:gd name="T16" fmla="*/ 382 w 578"/>
                <a:gd name="T17" fmla="*/ 68 h 202"/>
                <a:gd name="T18" fmla="*/ 222 w 578"/>
                <a:gd name="T19" fmla="*/ 68 h 202"/>
                <a:gd name="T20" fmla="*/ 252 w 578"/>
                <a:gd name="T21" fmla="*/ 0 h 202"/>
                <a:gd name="T22" fmla="*/ 90 w 578"/>
                <a:gd name="T23" fmla="*/ 0 h 202"/>
                <a:gd name="T24" fmla="*/ 0 w 578"/>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202">
                  <a:moveTo>
                    <a:pt x="0" y="202"/>
                  </a:moveTo>
                  <a:lnTo>
                    <a:pt x="164" y="202"/>
                  </a:lnTo>
                  <a:lnTo>
                    <a:pt x="198" y="122"/>
                  </a:lnTo>
                  <a:lnTo>
                    <a:pt x="358" y="122"/>
                  </a:lnTo>
                  <a:lnTo>
                    <a:pt x="322" y="202"/>
                  </a:lnTo>
                  <a:lnTo>
                    <a:pt x="488" y="202"/>
                  </a:lnTo>
                  <a:lnTo>
                    <a:pt x="578" y="0"/>
                  </a:lnTo>
                  <a:lnTo>
                    <a:pt x="412" y="0"/>
                  </a:lnTo>
                  <a:lnTo>
                    <a:pt x="382" y="68"/>
                  </a:lnTo>
                  <a:lnTo>
                    <a:pt x="222" y="68"/>
                  </a:lnTo>
                  <a:lnTo>
                    <a:pt x="252" y="0"/>
                  </a:lnTo>
                  <a:lnTo>
                    <a:pt x="90" y="0"/>
                  </a:lnTo>
                  <a:lnTo>
                    <a:pt x="0"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75" name="Freeform 8">
              <a:extLst>
                <a:ext uri="{FF2B5EF4-FFF2-40B4-BE49-F238E27FC236}">
                  <a16:creationId xmlns:a16="http://schemas.microsoft.com/office/drawing/2014/main" id="{CD9BA101-63C1-AB40-869B-E865AF85917E}"/>
                </a:ext>
              </a:extLst>
            </p:cNvPr>
            <p:cNvSpPr>
              <a:spLocks/>
            </p:cNvSpPr>
            <p:nvPr userDrawn="1"/>
          </p:nvSpPr>
          <p:spPr bwMode="auto">
            <a:xfrm>
              <a:off x="4368175" y="617435"/>
              <a:ext cx="650810" cy="274151"/>
            </a:xfrm>
            <a:custGeom>
              <a:avLst/>
              <a:gdLst>
                <a:gd name="T0" fmla="*/ 195 w 273"/>
                <a:gd name="T1" fmla="*/ 43 h 115"/>
                <a:gd name="T2" fmla="*/ 273 w 273"/>
                <a:gd name="T3" fmla="*/ 43 h 115"/>
                <a:gd name="T4" fmla="*/ 223 w 273"/>
                <a:gd name="T5" fmla="*/ 9 h 115"/>
                <a:gd name="T6" fmla="*/ 42 w 273"/>
                <a:gd name="T7" fmla="*/ 31 h 115"/>
                <a:gd name="T8" fmla="*/ 38 w 273"/>
                <a:gd name="T9" fmla="*/ 101 h 115"/>
                <a:gd name="T10" fmla="*/ 188 w 273"/>
                <a:gd name="T11" fmla="*/ 107 h 115"/>
                <a:gd name="T12" fmla="*/ 257 w 273"/>
                <a:gd name="T13" fmla="*/ 76 h 115"/>
                <a:gd name="T14" fmla="*/ 178 w 273"/>
                <a:gd name="T15" fmla="*/ 76 h 115"/>
                <a:gd name="T16" fmla="*/ 139 w 273"/>
                <a:gd name="T17" fmla="*/ 88 h 115"/>
                <a:gd name="T18" fmla="*/ 97 w 273"/>
                <a:gd name="T19" fmla="*/ 59 h 115"/>
                <a:gd name="T20" fmla="*/ 154 w 273"/>
                <a:gd name="T21" fmla="*/ 30 h 115"/>
                <a:gd name="T22" fmla="*/ 195 w 273"/>
                <a:gd name="T23" fmla="*/ 4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15">
                  <a:moveTo>
                    <a:pt x="195" y="43"/>
                  </a:moveTo>
                  <a:cubicBezTo>
                    <a:pt x="273" y="43"/>
                    <a:pt x="273" y="43"/>
                    <a:pt x="273" y="43"/>
                  </a:cubicBezTo>
                  <a:cubicBezTo>
                    <a:pt x="272" y="26"/>
                    <a:pt x="256" y="14"/>
                    <a:pt x="223" y="9"/>
                  </a:cubicBezTo>
                  <a:cubicBezTo>
                    <a:pt x="160" y="0"/>
                    <a:pt x="91" y="4"/>
                    <a:pt x="42" y="31"/>
                  </a:cubicBezTo>
                  <a:cubicBezTo>
                    <a:pt x="3" y="53"/>
                    <a:pt x="0" y="85"/>
                    <a:pt x="38" y="101"/>
                  </a:cubicBezTo>
                  <a:cubicBezTo>
                    <a:pt x="71" y="114"/>
                    <a:pt x="139" y="115"/>
                    <a:pt x="188" y="107"/>
                  </a:cubicBezTo>
                  <a:cubicBezTo>
                    <a:pt x="219" y="102"/>
                    <a:pt x="244" y="91"/>
                    <a:pt x="257" y="76"/>
                  </a:cubicBezTo>
                  <a:cubicBezTo>
                    <a:pt x="178" y="76"/>
                    <a:pt x="178" y="76"/>
                    <a:pt x="178" y="76"/>
                  </a:cubicBezTo>
                  <a:cubicBezTo>
                    <a:pt x="168" y="84"/>
                    <a:pt x="155" y="88"/>
                    <a:pt x="139" y="88"/>
                  </a:cubicBezTo>
                  <a:cubicBezTo>
                    <a:pt x="95" y="88"/>
                    <a:pt x="89" y="75"/>
                    <a:pt x="97" y="59"/>
                  </a:cubicBezTo>
                  <a:cubicBezTo>
                    <a:pt x="106" y="41"/>
                    <a:pt x="125" y="31"/>
                    <a:pt x="154" y="30"/>
                  </a:cubicBezTo>
                  <a:cubicBezTo>
                    <a:pt x="178" y="30"/>
                    <a:pt x="189" y="35"/>
                    <a:pt x="195"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76" name="Freeform 9">
              <a:extLst>
                <a:ext uri="{FF2B5EF4-FFF2-40B4-BE49-F238E27FC236}">
                  <a16:creationId xmlns:a16="http://schemas.microsoft.com/office/drawing/2014/main" id="{A05DF19B-F04D-664B-A453-1FCE2E41C422}"/>
                </a:ext>
              </a:extLst>
            </p:cNvPr>
            <p:cNvSpPr>
              <a:spLocks/>
            </p:cNvSpPr>
            <p:nvPr userDrawn="1"/>
          </p:nvSpPr>
          <p:spPr bwMode="auto">
            <a:xfrm>
              <a:off x="5004682" y="636506"/>
              <a:ext cx="503007" cy="240776"/>
            </a:xfrm>
            <a:custGeom>
              <a:avLst/>
              <a:gdLst>
                <a:gd name="T0" fmla="*/ 258 w 422"/>
                <a:gd name="T1" fmla="*/ 0 h 202"/>
                <a:gd name="T2" fmla="*/ 190 w 422"/>
                <a:gd name="T3" fmla="*/ 154 h 202"/>
                <a:gd name="T4" fmla="*/ 422 w 422"/>
                <a:gd name="T5" fmla="*/ 154 h 202"/>
                <a:gd name="T6" fmla="*/ 400 w 422"/>
                <a:gd name="T7" fmla="*/ 202 h 202"/>
                <a:gd name="T8" fmla="*/ 0 w 422"/>
                <a:gd name="T9" fmla="*/ 202 h 202"/>
                <a:gd name="T10" fmla="*/ 90 w 422"/>
                <a:gd name="T11" fmla="*/ 0 h 202"/>
                <a:gd name="T12" fmla="*/ 258 w 422"/>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22" h="202">
                  <a:moveTo>
                    <a:pt x="258" y="0"/>
                  </a:moveTo>
                  <a:lnTo>
                    <a:pt x="190" y="154"/>
                  </a:lnTo>
                  <a:lnTo>
                    <a:pt x="422" y="154"/>
                  </a:lnTo>
                  <a:lnTo>
                    <a:pt x="400" y="202"/>
                  </a:lnTo>
                  <a:lnTo>
                    <a:pt x="0" y="202"/>
                  </a:lnTo>
                  <a:lnTo>
                    <a:pt x="90" y="0"/>
                  </a:ln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grpSp>
      <p:grpSp>
        <p:nvGrpSpPr>
          <p:cNvPr id="77" name="Group 76">
            <a:extLst>
              <a:ext uri="{FF2B5EF4-FFF2-40B4-BE49-F238E27FC236}">
                <a16:creationId xmlns:a16="http://schemas.microsoft.com/office/drawing/2014/main" id="{042FCFF2-11EF-474A-A618-A10FF6ADBDB2}"/>
              </a:ext>
            </a:extLst>
          </p:cNvPr>
          <p:cNvGrpSpPr/>
          <p:nvPr userDrawn="1"/>
        </p:nvGrpSpPr>
        <p:grpSpPr>
          <a:xfrm>
            <a:off x="3616728" y="2644565"/>
            <a:ext cx="4958550" cy="1061639"/>
            <a:chOff x="2697049" y="1983421"/>
            <a:chExt cx="3718913" cy="796229"/>
          </a:xfrm>
        </p:grpSpPr>
        <p:sp>
          <p:nvSpPr>
            <p:cNvPr id="78" name="Freeform 51">
              <a:extLst>
                <a:ext uri="{FF2B5EF4-FFF2-40B4-BE49-F238E27FC236}">
                  <a16:creationId xmlns:a16="http://schemas.microsoft.com/office/drawing/2014/main" id="{AD204A58-ECF8-3C41-BD48-F6E075899C09}"/>
                </a:ext>
              </a:extLst>
            </p:cNvPr>
            <p:cNvSpPr>
              <a:spLocks noEditPoints="1"/>
            </p:cNvSpPr>
            <p:nvPr userDrawn="1"/>
          </p:nvSpPr>
          <p:spPr bwMode="auto">
            <a:xfrm>
              <a:off x="3412224" y="2588936"/>
              <a:ext cx="83437" cy="112044"/>
            </a:xfrm>
            <a:custGeom>
              <a:avLst/>
              <a:gdLst>
                <a:gd name="T0" fmla="*/ 19 w 35"/>
                <a:gd name="T1" fmla="*/ 0 h 47"/>
                <a:gd name="T2" fmla="*/ 32 w 35"/>
                <a:gd name="T3" fmla="*/ 12 h 47"/>
                <a:gd name="T4" fmla="*/ 25 w 35"/>
                <a:gd name="T5" fmla="*/ 21 h 47"/>
                <a:gd name="T6" fmla="*/ 25 w 35"/>
                <a:gd name="T7" fmla="*/ 21 h 47"/>
                <a:gd name="T8" fmla="*/ 35 w 35"/>
                <a:gd name="T9" fmla="*/ 33 h 47"/>
                <a:gd name="T10" fmla="*/ 19 w 35"/>
                <a:gd name="T11" fmla="*/ 47 h 47"/>
                <a:gd name="T12" fmla="*/ 0 w 35"/>
                <a:gd name="T13" fmla="*/ 47 h 47"/>
                <a:gd name="T14" fmla="*/ 0 w 35"/>
                <a:gd name="T15" fmla="*/ 0 h 47"/>
                <a:gd name="T16" fmla="*/ 19 w 35"/>
                <a:gd name="T17" fmla="*/ 0 h 47"/>
                <a:gd name="T18" fmla="*/ 17 w 35"/>
                <a:gd name="T19" fmla="*/ 19 h 47"/>
                <a:gd name="T20" fmla="*/ 25 w 35"/>
                <a:gd name="T21" fmla="*/ 13 h 47"/>
                <a:gd name="T22" fmla="*/ 17 w 35"/>
                <a:gd name="T23" fmla="*/ 6 h 47"/>
                <a:gd name="T24" fmla="*/ 8 w 35"/>
                <a:gd name="T25" fmla="*/ 6 h 47"/>
                <a:gd name="T26" fmla="*/ 8 w 35"/>
                <a:gd name="T27" fmla="*/ 19 h 47"/>
                <a:gd name="T28" fmla="*/ 17 w 35"/>
                <a:gd name="T29" fmla="*/ 19 h 47"/>
                <a:gd name="T30" fmla="*/ 19 w 35"/>
                <a:gd name="T31" fmla="*/ 41 h 47"/>
                <a:gd name="T32" fmla="*/ 28 w 35"/>
                <a:gd name="T33" fmla="*/ 33 h 47"/>
                <a:gd name="T34" fmla="*/ 19 w 35"/>
                <a:gd name="T35" fmla="*/ 25 h 47"/>
                <a:gd name="T36" fmla="*/ 8 w 35"/>
                <a:gd name="T37" fmla="*/ 25 h 47"/>
                <a:gd name="T38" fmla="*/ 8 w 35"/>
                <a:gd name="T39" fmla="*/ 41 h 47"/>
                <a:gd name="T40" fmla="*/ 19 w 35"/>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7">
                  <a:moveTo>
                    <a:pt x="19" y="0"/>
                  </a:moveTo>
                  <a:cubicBezTo>
                    <a:pt x="27" y="0"/>
                    <a:pt x="32" y="5"/>
                    <a:pt x="32" y="12"/>
                  </a:cubicBezTo>
                  <a:cubicBezTo>
                    <a:pt x="32" y="16"/>
                    <a:pt x="29" y="20"/>
                    <a:pt x="25" y="21"/>
                  </a:cubicBezTo>
                  <a:cubicBezTo>
                    <a:pt x="25" y="21"/>
                    <a:pt x="25" y="21"/>
                    <a:pt x="25" y="21"/>
                  </a:cubicBezTo>
                  <a:cubicBezTo>
                    <a:pt x="30" y="22"/>
                    <a:pt x="35" y="27"/>
                    <a:pt x="35" y="33"/>
                  </a:cubicBezTo>
                  <a:cubicBezTo>
                    <a:pt x="35" y="41"/>
                    <a:pt x="30" y="47"/>
                    <a:pt x="19" y="47"/>
                  </a:cubicBezTo>
                  <a:cubicBezTo>
                    <a:pt x="0" y="47"/>
                    <a:pt x="0" y="47"/>
                    <a:pt x="0" y="47"/>
                  </a:cubicBezTo>
                  <a:cubicBezTo>
                    <a:pt x="0" y="0"/>
                    <a:pt x="0" y="0"/>
                    <a:pt x="0" y="0"/>
                  </a:cubicBezTo>
                  <a:lnTo>
                    <a:pt x="19" y="0"/>
                  </a:lnTo>
                  <a:close/>
                  <a:moveTo>
                    <a:pt x="17" y="19"/>
                  </a:moveTo>
                  <a:cubicBezTo>
                    <a:pt x="22" y="19"/>
                    <a:pt x="25" y="16"/>
                    <a:pt x="25" y="13"/>
                  </a:cubicBezTo>
                  <a:cubicBezTo>
                    <a:pt x="25" y="9"/>
                    <a:pt x="22" y="6"/>
                    <a:pt x="17" y="6"/>
                  </a:cubicBezTo>
                  <a:cubicBezTo>
                    <a:pt x="8" y="6"/>
                    <a:pt x="8" y="6"/>
                    <a:pt x="8" y="6"/>
                  </a:cubicBezTo>
                  <a:cubicBezTo>
                    <a:pt x="8" y="19"/>
                    <a:pt x="8" y="19"/>
                    <a:pt x="8" y="19"/>
                  </a:cubicBezTo>
                  <a:lnTo>
                    <a:pt x="17" y="19"/>
                  </a:lnTo>
                  <a:close/>
                  <a:moveTo>
                    <a:pt x="19" y="41"/>
                  </a:moveTo>
                  <a:cubicBezTo>
                    <a:pt x="24" y="41"/>
                    <a:pt x="28" y="37"/>
                    <a:pt x="28" y="33"/>
                  </a:cubicBezTo>
                  <a:cubicBezTo>
                    <a:pt x="28" y="28"/>
                    <a:pt x="24" y="25"/>
                    <a:pt x="19" y="25"/>
                  </a:cubicBezTo>
                  <a:cubicBezTo>
                    <a:pt x="8" y="25"/>
                    <a:pt x="8" y="25"/>
                    <a:pt x="8" y="25"/>
                  </a:cubicBezTo>
                  <a:cubicBezTo>
                    <a:pt x="8" y="41"/>
                    <a:pt x="8" y="41"/>
                    <a:pt x="8" y="41"/>
                  </a:cubicBezTo>
                  <a:lnTo>
                    <a:pt x="1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79" name="Freeform 52">
              <a:extLst>
                <a:ext uri="{FF2B5EF4-FFF2-40B4-BE49-F238E27FC236}">
                  <a16:creationId xmlns:a16="http://schemas.microsoft.com/office/drawing/2014/main" id="{9EDED391-2E01-C340-9AFB-3B0E0D695A47}"/>
                </a:ext>
              </a:extLst>
            </p:cNvPr>
            <p:cNvSpPr>
              <a:spLocks/>
            </p:cNvSpPr>
            <p:nvPr userDrawn="1"/>
          </p:nvSpPr>
          <p:spPr bwMode="auto">
            <a:xfrm>
              <a:off x="3521884" y="2588936"/>
              <a:ext cx="78669" cy="112044"/>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0" name="Freeform 53">
              <a:extLst>
                <a:ext uri="{FF2B5EF4-FFF2-40B4-BE49-F238E27FC236}">
                  <a16:creationId xmlns:a16="http://schemas.microsoft.com/office/drawing/2014/main" id="{7701C97F-E7B5-2240-9515-C919BF99998F}"/>
                </a:ext>
              </a:extLst>
            </p:cNvPr>
            <p:cNvSpPr>
              <a:spLocks/>
            </p:cNvSpPr>
            <p:nvPr userDrawn="1"/>
          </p:nvSpPr>
          <p:spPr bwMode="auto">
            <a:xfrm>
              <a:off x="3619625" y="2588936"/>
              <a:ext cx="102508" cy="112044"/>
            </a:xfrm>
            <a:custGeom>
              <a:avLst/>
              <a:gdLst>
                <a:gd name="T0" fmla="*/ 43 w 43"/>
                <a:gd name="T1" fmla="*/ 0 h 47"/>
                <a:gd name="T2" fmla="*/ 25 w 43"/>
                <a:gd name="T3" fmla="*/ 25 h 47"/>
                <a:gd name="T4" fmla="*/ 25 w 43"/>
                <a:gd name="T5" fmla="*/ 47 h 47"/>
                <a:gd name="T6" fmla="*/ 18 w 43"/>
                <a:gd name="T7" fmla="*/ 47 h 47"/>
                <a:gd name="T8" fmla="*/ 18 w 43"/>
                <a:gd name="T9" fmla="*/ 25 h 47"/>
                <a:gd name="T10" fmla="*/ 0 w 43"/>
                <a:gd name="T11" fmla="*/ 0 h 47"/>
                <a:gd name="T12" fmla="*/ 8 w 43"/>
                <a:gd name="T13" fmla="*/ 0 h 47"/>
                <a:gd name="T14" fmla="*/ 19 w 43"/>
                <a:gd name="T15" fmla="*/ 14 h 47"/>
                <a:gd name="T16" fmla="*/ 21 w 43"/>
                <a:gd name="T17" fmla="*/ 18 h 47"/>
                <a:gd name="T18" fmla="*/ 22 w 43"/>
                <a:gd name="T19" fmla="*/ 18 h 47"/>
                <a:gd name="T20" fmla="*/ 24 w 43"/>
                <a:gd name="T21" fmla="*/ 14 h 47"/>
                <a:gd name="T22" fmla="*/ 35 w 43"/>
                <a:gd name="T23" fmla="*/ 0 h 47"/>
                <a:gd name="T24" fmla="*/ 43 w 43"/>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7">
                  <a:moveTo>
                    <a:pt x="43" y="0"/>
                  </a:moveTo>
                  <a:cubicBezTo>
                    <a:pt x="25" y="25"/>
                    <a:pt x="25" y="25"/>
                    <a:pt x="25" y="25"/>
                  </a:cubicBezTo>
                  <a:cubicBezTo>
                    <a:pt x="25" y="47"/>
                    <a:pt x="25" y="47"/>
                    <a:pt x="25" y="47"/>
                  </a:cubicBezTo>
                  <a:cubicBezTo>
                    <a:pt x="18" y="47"/>
                    <a:pt x="18" y="47"/>
                    <a:pt x="18" y="47"/>
                  </a:cubicBezTo>
                  <a:cubicBezTo>
                    <a:pt x="18" y="25"/>
                    <a:pt x="18" y="25"/>
                    <a:pt x="18" y="25"/>
                  </a:cubicBezTo>
                  <a:cubicBezTo>
                    <a:pt x="0" y="0"/>
                    <a:pt x="0" y="0"/>
                    <a:pt x="0" y="0"/>
                  </a:cubicBezTo>
                  <a:cubicBezTo>
                    <a:pt x="8" y="0"/>
                    <a:pt x="8" y="0"/>
                    <a:pt x="8" y="0"/>
                  </a:cubicBezTo>
                  <a:cubicBezTo>
                    <a:pt x="19" y="14"/>
                    <a:pt x="19" y="14"/>
                    <a:pt x="19" y="14"/>
                  </a:cubicBezTo>
                  <a:cubicBezTo>
                    <a:pt x="20" y="16"/>
                    <a:pt x="21" y="18"/>
                    <a:pt x="21" y="18"/>
                  </a:cubicBezTo>
                  <a:cubicBezTo>
                    <a:pt x="22" y="18"/>
                    <a:pt x="22" y="18"/>
                    <a:pt x="22" y="18"/>
                  </a:cubicBezTo>
                  <a:cubicBezTo>
                    <a:pt x="22" y="18"/>
                    <a:pt x="23" y="16"/>
                    <a:pt x="24" y="14"/>
                  </a:cubicBezTo>
                  <a:cubicBezTo>
                    <a:pt x="35" y="0"/>
                    <a:pt x="35" y="0"/>
                    <a:pt x="35" y="0"/>
                  </a:cubicBez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1" name="Freeform 54">
              <a:extLst>
                <a:ext uri="{FF2B5EF4-FFF2-40B4-BE49-F238E27FC236}">
                  <a16:creationId xmlns:a16="http://schemas.microsoft.com/office/drawing/2014/main" id="{AA36B56B-166E-864C-814B-FD34EA296C33}"/>
                </a:ext>
              </a:extLst>
            </p:cNvPr>
            <p:cNvSpPr>
              <a:spLocks noEditPoints="1"/>
            </p:cNvSpPr>
            <p:nvPr userDrawn="1"/>
          </p:nvSpPr>
          <p:spPr bwMode="auto">
            <a:xfrm>
              <a:off x="3726901" y="2586552"/>
              <a:ext cx="114428" cy="116812"/>
            </a:xfrm>
            <a:custGeom>
              <a:avLst/>
              <a:gdLst>
                <a:gd name="T0" fmla="*/ 24 w 48"/>
                <a:gd name="T1" fmla="*/ 0 h 49"/>
                <a:gd name="T2" fmla="*/ 48 w 48"/>
                <a:gd name="T3" fmla="*/ 24 h 49"/>
                <a:gd name="T4" fmla="*/ 24 w 48"/>
                <a:gd name="T5" fmla="*/ 49 h 49"/>
                <a:gd name="T6" fmla="*/ 0 w 48"/>
                <a:gd name="T7" fmla="*/ 24 h 49"/>
                <a:gd name="T8" fmla="*/ 24 w 48"/>
                <a:gd name="T9" fmla="*/ 0 h 49"/>
                <a:gd name="T10" fmla="*/ 24 w 48"/>
                <a:gd name="T11" fmla="*/ 41 h 49"/>
                <a:gd name="T12" fmla="*/ 41 w 48"/>
                <a:gd name="T13" fmla="*/ 24 h 49"/>
                <a:gd name="T14" fmla="*/ 24 w 48"/>
                <a:gd name="T15" fmla="*/ 7 h 49"/>
                <a:gd name="T16" fmla="*/ 7 w 48"/>
                <a:gd name="T17" fmla="*/ 24 h 49"/>
                <a:gd name="T18" fmla="*/ 24 w 48"/>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0"/>
                  </a:moveTo>
                  <a:cubicBezTo>
                    <a:pt x="37" y="0"/>
                    <a:pt x="48" y="10"/>
                    <a:pt x="48" y="24"/>
                  </a:cubicBezTo>
                  <a:cubicBezTo>
                    <a:pt x="48" y="39"/>
                    <a:pt x="37"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4" y="7"/>
                    <a:pt x="7" y="14"/>
                    <a:pt x="7" y="24"/>
                  </a:cubicBezTo>
                  <a:cubicBezTo>
                    <a:pt x="7" y="35"/>
                    <a:pt x="14"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2" name="Freeform 55">
              <a:extLst>
                <a:ext uri="{FF2B5EF4-FFF2-40B4-BE49-F238E27FC236}">
                  <a16:creationId xmlns:a16="http://schemas.microsoft.com/office/drawing/2014/main" id="{FC3023BE-060F-3741-ACA3-F096D10D606E}"/>
                </a:ext>
              </a:extLst>
            </p:cNvPr>
            <p:cNvSpPr>
              <a:spLocks/>
            </p:cNvSpPr>
            <p:nvPr userDrawn="1"/>
          </p:nvSpPr>
          <p:spPr bwMode="auto">
            <a:xfrm>
              <a:off x="3867553" y="2588936"/>
              <a:ext cx="92973" cy="112044"/>
            </a:xfrm>
            <a:custGeom>
              <a:avLst/>
              <a:gdLst>
                <a:gd name="T0" fmla="*/ 39 w 39"/>
                <a:gd name="T1" fmla="*/ 0 h 47"/>
                <a:gd name="T2" fmla="*/ 39 w 39"/>
                <a:gd name="T3" fmla="*/ 47 h 47"/>
                <a:gd name="T4" fmla="*/ 32 w 39"/>
                <a:gd name="T5" fmla="*/ 47 h 47"/>
                <a:gd name="T6" fmla="*/ 15 w 39"/>
                <a:gd name="T7" fmla="*/ 24 h 47"/>
                <a:gd name="T8" fmla="*/ 7 w 39"/>
                <a:gd name="T9" fmla="*/ 12 h 47"/>
                <a:gd name="T10" fmla="*/ 7 w 39"/>
                <a:gd name="T11" fmla="*/ 12 h 47"/>
                <a:gd name="T12" fmla="*/ 7 w 39"/>
                <a:gd name="T13" fmla="*/ 27 h 47"/>
                <a:gd name="T14" fmla="*/ 7 w 39"/>
                <a:gd name="T15" fmla="*/ 47 h 47"/>
                <a:gd name="T16" fmla="*/ 0 w 39"/>
                <a:gd name="T17" fmla="*/ 47 h 47"/>
                <a:gd name="T18" fmla="*/ 0 w 39"/>
                <a:gd name="T19" fmla="*/ 0 h 47"/>
                <a:gd name="T20" fmla="*/ 7 w 39"/>
                <a:gd name="T21" fmla="*/ 0 h 47"/>
                <a:gd name="T22" fmla="*/ 24 w 39"/>
                <a:gd name="T23" fmla="*/ 23 h 47"/>
                <a:gd name="T24" fmla="*/ 32 w 39"/>
                <a:gd name="T25" fmla="*/ 34 h 47"/>
                <a:gd name="T26" fmla="*/ 32 w 39"/>
                <a:gd name="T27" fmla="*/ 34 h 47"/>
                <a:gd name="T28" fmla="*/ 32 w 39"/>
                <a:gd name="T29" fmla="*/ 20 h 47"/>
                <a:gd name="T30" fmla="*/ 32 w 39"/>
                <a:gd name="T31" fmla="*/ 0 h 47"/>
                <a:gd name="T32" fmla="*/ 39 w 39"/>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7">
                  <a:moveTo>
                    <a:pt x="39" y="0"/>
                  </a:moveTo>
                  <a:cubicBezTo>
                    <a:pt x="39" y="47"/>
                    <a:pt x="39" y="47"/>
                    <a:pt x="39" y="47"/>
                  </a:cubicBezTo>
                  <a:cubicBezTo>
                    <a:pt x="32" y="47"/>
                    <a:pt x="32" y="47"/>
                    <a:pt x="32" y="47"/>
                  </a:cubicBezTo>
                  <a:cubicBezTo>
                    <a:pt x="15" y="24"/>
                    <a:pt x="15" y="24"/>
                    <a:pt x="15" y="24"/>
                  </a:cubicBezTo>
                  <a:cubicBezTo>
                    <a:pt x="11" y="18"/>
                    <a:pt x="7" y="12"/>
                    <a:pt x="7" y="12"/>
                  </a:cubicBezTo>
                  <a:cubicBezTo>
                    <a:pt x="7" y="12"/>
                    <a:pt x="7" y="12"/>
                    <a:pt x="7" y="12"/>
                  </a:cubicBezTo>
                  <a:cubicBezTo>
                    <a:pt x="7" y="12"/>
                    <a:pt x="7" y="19"/>
                    <a:pt x="7" y="27"/>
                  </a:cubicBezTo>
                  <a:cubicBezTo>
                    <a:pt x="7" y="47"/>
                    <a:pt x="7" y="47"/>
                    <a:pt x="7" y="47"/>
                  </a:cubicBezTo>
                  <a:cubicBezTo>
                    <a:pt x="0" y="47"/>
                    <a:pt x="0" y="47"/>
                    <a:pt x="0" y="47"/>
                  </a:cubicBezTo>
                  <a:cubicBezTo>
                    <a:pt x="0" y="0"/>
                    <a:pt x="0" y="0"/>
                    <a:pt x="0" y="0"/>
                  </a:cubicBezTo>
                  <a:cubicBezTo>
                    <a:pt x="7" y="0"/>
                    <a:pt x="7" y="0"/>
                    <a:pt x="7" y="0"/>
                  </a:cubicBezTo>
                  <a:cubicBezTo>
                    <a:pt x="24" y="23"/>
                    <a:pt x="24" y="23"/>
                    <a:pt x="24" y="23"/>
                  </a:cubicBezTo>
                  <a:cubicBezTo>
                    <a:pt x="27" y="28"/>
                    <a:pt x="32" y="34"/>
                    <a:pt x="32" y="34"/>
                  </a:cubicBezTo>
                  <a:cubicBezTo>
                    <a:pt x="32" y="34"/>
                    <a:pt x="32" y="34"/>
                    <a:pt x="32" y="34"/>
                  </a:cubicBezTo>
                  <a:cubicBezTo>
                    <a:pt x="32" y="34"/>
                    <a:pt x="32" y="27"/>
                    <a:pt x="32" y="20"/>
                  </a:cubicBezTo>
                  <a:cubicBezTo>
                    <a:pt x="32" y="0"/>
                    <a:pt x="32" y="0"/>
                    <a:pt x="32" y="0"/>
                  </a:cubicBez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3" name="Freeform 56">
              <a:extLst>
                <a:ext uri="{FF2B5EF4-FFF2-40B4-BE49-F238E27FC236}">
                  <a16:creationId xmlns:a16="http://schemas.microsoft.com/office/drawing/2014/main" id="{ADD117AC-9387-CA44-98F9-07B28D7B8A75}"/>
                </a:ext>
              </a:extLst>
            </p:cNvPr>
            <p:cNvSpPr>
              <a:spLocks noEditPoints="1"/>
            </p:cNvSpPr>
            <p:nvPr userDrawn="1"/>
          </p:nvSpPr>
          <p:spPr bwMode="auto">
            <a:xfrm>
              <a:off x="3996284" y="2588936"/>
              <a:ext cx="104892" cy="112044"/>
            </a:xfrm>
            <a:custGeom>
              <a:avLst/>
              <a:gdLst>
                <a:gd name="T0" fmla="*/ 20 w 44"/>
                <a:gd name="T1" fmla="*/ 0 h 47"/>
                <a:gd name="T2" fmla="*/ 44 w 44"/>
                <a:gd name="T3" fmla="*/ 24 h 47"/>
                <a:gd name="T4" fmla="*/ 20 w 44"/>
                <a:gd name="T5" fmla="*/ 47 h 47"/>
                <a:gd name="T6" fmla="*/ 0 w 44"/>
                <a:gd name="T7" fmla="*/ 47 h 47"/>
                <a:gd name="T8" fmla="*/ 0 w 44"/>
                <a:gd name="T9" fmla="*/ 0 h 47"/>
                <a:gd name="T10" fmla="*/ 20 w 44"/>
                <a:gd name="T11" fmla="*/ 0 h 47"/>
                <a:gd name="T12" fmla="*/ 20 w 44"/>
                <a:gd name="T13" fmla="*/ 40 h 47"/>
                <a:gd name="T14" fmla="*/ 36 w 44"/>
                <a:gd name="T15" fmla="*/ 24 h 47"/>
                <a:gd name="T16" fmla="*/ 20 w 44"/>
                <a:gd name="T17" fmla="*/ 7 h 47"/>
                <a:gd name="T18" fmla="*/ 7 w 44"/>
                <a:gd name="T19" fmla="*/ 7 h 47"/>
                <a:gd name="T20" fmla="*/ 7 w 44"/>
                <a:gd name="T21" fmla="*/ 40 h 47"/>
                <a:gd name="T22" fmla="*/ 20 w 44"/>
                <a:gd name="T23"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7">
                  <a:moveTo>
                    <a:pt x="20" y="0"/>
                  </a:moveTo>
                  <a:cubicBezTo>
                    <a:pt x="33" y="0"/>
                    <a:pt x="44" y="10"/>
                    <a:pt x="44" y="24"/>
                  </a:cubicBezTo>
                  <a:cubicBezTo>
                    <a:pt x="44" y="38"/>
                    <a:pt x="33" y="47"/>
                    <a:pt x="20" y="47"/>
                  </a:cubicBezTo>
                  <a:cubicBezTo>
                    <a:pt x="0" y="47"/>
                    <a:pt x="0" y="47"/>
                    <a:pt x="0" y="47"/>
                  </a:cubicBezTo>
                  <a:cubicBezTo>
                    <a:pt x="0" y="0"/>
                    <a:pt x="0" y="0"/>
                    <a:pt x="0" y="0"/>
                  </a:cubicBezTo>
                  <a:lnTo>
                    <a:pt x="20" y="0"/>
                  </a:lnTo>
                  <a:close/>
                  <a:moveTo>
                    <a:pt x="20" y="40"/>
                  </a:moveTo>
                  <a:cubicBezTo>
                    <a:pt x="29" y="40"/>
                    <a:pt x="36" y="34"/>
                    <a:pt x="36" y="24"/>
                  </a:cubicBezTo>
                  <a:cubicBezTo>
                    <a:pt x="36" y="13"/>
                    <a:pt x="29" y="7"/>
                    <a:pt x="20" y="7"/>
                  </a:cubicBezTo>
                  <a:cubicBezTo>
                    <a:pt x="7" y="7"/>
                    <a:pt x="7" y="7"/>
                    <a:pt x="7" y="7"/>
                  </a:cubicBezTo>
                  <a:cubicBezTo>
                    <a:pt x="7" y="40"/>
                    <a:pt x="7" y="40"/>
                    <a:pt x="7" y="40"/>
                  </a:cubicBezTo>
                  <a:lnTo>
                    <a:pt x="2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4" name="Freeform 57">
              <a:extLst>
                <a:ext uri="{FF2B5EF4-FFF2-40B4-BE49-F238E27FC236}">
                  <a16:creationId xmlns:a16="http://schemas.microsoft.com/office/drawing/2014/main" id="{4D989764-0A29-DC49-9C9F-3C01A4DA96A0}"/>
                </a:ext>
              </a:extLst>
            </p:cNvPr>
            <p:cNvSpPr>
              <a:spLocks/>
            </p:cNvSpPr>
            <p:nvPr userDrawn="1"/>
          </p:nvSpPr>
          <p:spPr bwMode="auto">
            <a:xfrm>
              <a:off x="4163158" y="2588936"/>
              <a:ext cx="88205" cy="112044"/>
            </a:xfrm>
            <a:custGeom>
              <a:avLst/>
              <a:gdLst>
                <a:gd name="T0" fmla="*/ 74 w 74"/>
                <a:gd name="T1" fmla="*/ 0 h 94"/>
                <a:gd name="T2" fmla="*/ 74 w 74"/>
                <a:gd name="T3" fmla="*/ 14 h 94"/>
                <a:gd name="T4" fmla="*/ 44 w 74"/>
                <a:gd name="T5" fmla="*/ 14 h 94"/>
                <a:gd name="T6" fmla="*/ 44 w 74"/>
                <a:gd name="T7" fmla="*/ 94 h 94"/>
                <a:gd name="T8" fmla="*/ 30 w 74"/>
                <a:gd name="T9" fmla="*/ 94 h 94"/>
                <a:gd name="T10" fmla="*/ 30 w 74"/>
                <a:gd name="T11" fmla="*/ 14 h 94"/>
                <a:gd name="T12" fmla="*/ 0 w 74"/>
                <a:gd name="T13" fmla="*/ 14 h 94"/>
                <a:gd name="T14" fmla="*/ 0 w 74"/>
                <a:gd name="T15" fmla="*/ 0 h 94"/>
                <a:gd name="T16" fmla="*/ 74 w 74"/>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94">
                  <a:moveTo>
                    <a:pt x="74" y="0"/>
                  </a:moveTo>
                  <a:lnTo>
                    <a:pt x="74" y="14"/>
                  </a:lnTo>
                  <a:lnTo>
                    <a:pt x="44" y="14"/>
                  </a:lnTo>
                  <a:lnTo>
                    <a:pt x="44" y="94"/>
                  </a:lnTo>
                  <a:lnTo>
                    <a:pt x="30" y="94"/>
                  </a:lnTo>
                  <a:lnTo>
                    <a:pt x="30" y="14"/>
                  </a:lnTo>
                  <a:lnTo>
                    <a:pt x="0" y="14"/>
                  </a:lnTo>
                  <a:lnTo>
                    <a:pt x="0" y="0"/>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5" name="Freeform 58">
              <a:extLst>
                <a:ext uri="{FF2B5EF4-FFF2-40B4-BE49-F238E27FC236}">
                  <a16:creationId xmlns:a16="http://schemas.microsoft.com/office/drawing/2014/main" id="{05BB9E7E-D347-6A48-A790-1DE6CEFD32C3}"/>
                </a:ext>
              </a:extLst>
            </p:cNvPr>
            <p:cNvSpPr>
              <a:spLocks/>
            </p:cNvSpPr>
            <p:nvPr userDrawn="1"/>
          </p:nvSpPr>
          <p:spPr bwMode="auto">
            <a:xfrm>
              <a:off x="4275203" y="2588936"/>
              <a:ext cx="90589" cy="112044"/>
            </a:xfrm>
            <a:custGeom>
              <a:avLst/>
              <a:gdLst>
                <a:gd name="T0" fmla="*/ 76 w 76"/>
                <a:gd name="T1" fmla="*/ 0 h 94"/>
                <a:gd name="T2" fmla="*/ 76 w 76"/>
                <a:gd name="T3" fmla="*/ 94 h 94"/>
                <a:gd name="T4" fmla="*/ 60 w 76"/>
                <a:gd name="T5" fmla="*/ 94 h 94"/>
                <a:gd name="T6" fmla="*/ 60 w 76"/>
                <a:gd name="T7" fmla="*/ 52 h 94"/>
                <a:gd name="T8" fmla="*/ 16 w 76"/>
                <a:gd name="T9" fmla="*/ 52 h 94"/>
                <a:gd name="T10" fmla="*/ 16 w 76"/>
                <a:gd name="T11" fmla="*/ 94 h 94"/>
                <a:gd name="T12" fmla="*/ 0 w 76"/>
                <a:gd name="T13" fmla="*/ 94 h 94"/>
                <a:gd name="T14" fmla="*/ 0 w 76"/>
                <a:gd name="T15" fmla="*/ 0 h 94"/>
                <a:gd name="T16" fmla="*/ 16 w 76"/>
                <a:gd name="T17" fmla="*/ 0 h 94"/>
                <a:gd name="T18" fmla="*/ 16 w 76"/>
                <a:gd name="T19" fmla="*/ 38 h 94"/>
                <a:gd name="T20" fmla="*/ 60 w 76"/>
                <a:gd name="T21" fmla="*/ 38 h 94"/>
                <a:gd name="T22" fmla="*/ 60 w 76"/>
                <a:gd name="T23" fmla="*/ 0 h 94"/>
                <a:gd name="T24" fmla="*/ 76 w 7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94">
                  <a:moveTo>
                    <a:pt x="76" y="0"/>
                  </a:moveTo>
                  <a:lnTo>
                    <a:pt x="76" y="94"/>
                  </a:lnTo>
                  <a:lnTo>
                    <a:pt x="60" y="94"/>
                  </a:lnTo>
                  <a:lnTo>
                    <a:pt x="60" y="52"/>
                  </a:lnTo>
                  <a:lnTo>
                    <a:pt x="16" y="52"/>
                  </a:lnTo>
                  <a:lnTo>
                    <a:pt x="16" y="94"/>
                  </a:lnTo>
                  <a:lnTo>
                    <a:pt x="0" y="94"/>
                  </a:lnTo>
                  <a:lnTo>
                    <a:pt x="0" y="0"/>
                  </a:lnTo>
                  <a:lnTo>
                    <a:pt x="16" y="0"/>
                  </a:lnTo>
                  <a:lnTo>
                    <a:pt x="16" y="38"/>
                  </a:lnTo>
                  <a:lnTo>
                    <a:pt x="60" y="38"/>
                  </a:lnTo>
                  <a:lnTo>
                    <a:pt x="6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6" name="Freeform 59">
              <a:extLst>
                <a:ext uri="{FF2B5EF4-FFF2-40B4-BE49-F238E27FC236}">
                  <a16:creationId xmlns:a16="http://schemas.microsoft.com/office/drawing/2014/main" id="{082670A2-3A14-F747-8FF3-716A3C08C28C}"/>
                </a:ext>
              </a:extLst>
            </p:cNvPr>
            <p:cNvSpPr>
              <a:spLocks/>
            </p:cNvSpPr>
            <p:nvPr userDrawn="1"/>
          </p:nvSpPr>
          <p:spPr bwMode="auto">
            <a:xfrm>
              <a:off x="4399166" y="2588936"/>
              <a:ext cx="78669" cy="112044"/>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7" name="Freeform 60">
              <a:extLst>
                <a:ext uri="{FF2B5EF4-FFF2-40B4-BE49-F238E27FC236}">
                  <a16:creationId xmlns:a16="http://schemas.microsoft.com/office/drawing/2014/main" id="{42084A4E-9242-2846-80B1-E93AACACE75E}"/>
                </a:ext>
              </a:extLst>
            </p:cNvPr>
            <p:cNvSpPr>
              <a:spLocks/>
            </p:cNvSpPr>
            <p:nvPr userDrawn="1"/>
          </p:nvSpPr>
          <p:spPr bwMode="auto">
            <a:xfrm>
              <a:off x="4546969" y="2586552"/>
              <a:ext cx="109660" cy="116812"/>
            </a:xfrm>
            <a:custGeom>
              <a:avLst/>
              <a:gdLst>
                <a:gd name="T0" fmla="*/ 38 w 46"/>
                <a:gd name="T1" fmla="*/ 14 h 49"/>
                <a:gd name="T2" fmla="*/ 24 w 46"/>
                <a:gd name="T3" fmla="*/ 7 h 49"/>
                <a:gd name="T4" fmla="*/ 7 w 46"/>
                <a:gd name="T5" fmla="*/ 24 h 49"/>
                <a:gd name="T6" fmla="*/ 24 w 46"/>
                <a:gd name="T7" fmla="*/ 41 h 49"/>
                <a:gd name="T8" fmla="*/ 39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8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8" y="14"/>
                  </a:moveTo>
                  <a:cubicBezTo>
                    <a:pt x="35" y="10"/>
                    <a:pt x="30" y="7"/>
                    <a:pt x="24" y="7"/>
                  </a:cubicBezTo>
                  <a:cubicBezTo>
                    <a:pt x="14" y="7"/>
                    <a:pt x="7" y="14"/>
                    <a:pt x="7" y="24"/>
                  </a:cubicBezTo>
                  <a:cubicBezTo>
                    <a:pt x="7" y="35"/>
                    <a:pt x="15" y="41"/>
                    <a:pt x="24" y="41"/>
                  </a:cubicBezTo>
                  <a:cubicBezTo>
                    <a:pt x="30" y="41"/>
                    <a:pt x="36" y="38"/>
                    <a:pt x="39" y="33"/>
                  </a:cubicBezTo>
                  <a:cubicBezTo>
                    <a:pt x="46" y="35"/>
                    <a:pt x="46" y="35"/>
                    <a:pt x="46" y="35"/>
                  </a:cubicBezTo>
                  <a:cubicBezTo>
                    <a:pt x="42" y="43"/>
                    <a:pt x="34" y="49"/>
                    <a:pt x="24" y="49"/>
                  </a:cubicBezTo>
                  <a:cubicBezTo>
                    <a:pt x="11" y="49"/>
                    <a:pt x="0" y="39"/>
                    <a:pt x="0" y="24"/>
                  </a:cubicBezTo>
                  <a:cubicBezTo>
                    <a:pt x="0" y="10"/>
                    <a:pt x="11" y="0"/>
                    <a:pt x="24" y="0"/>
                  </a:cubicBezTo>
                  <a:cubicBezTo>
                    <a:pt x="33" y="0"/>
                    <a:pt x="41" y="5"/>
                    <a:pt x="45" y="12"/>
                  </a:cubicBezTo>
                  <a:lnTo>
                    <a:pt x="3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8" name="Freeform 61">
              <a:extLst>
                <a:ext uri="{FF2B5EF4-FFF2-40B4-BE49-F238E27FC236}">
                  <a16:creationId xmlns:a16="http://schemas.microsoft.com/office/drawing/2014/main" id="{D60A58F0-4B5C-8849-BFD0-95AC9DB54E65}"/>
                </a:ext>
              </a:extLst>
            </p:cNvPr>
            <p:cNvSpPr>
              <a:spLocks noEditPoints="1"/>
            </p:cNvSpPr>
            <p:nvPr userDrawn="1"/>
          </p:nvSpPr>
          <p:spPr bwMode="auto">
            <a:xfrm>
              <a:off x="4673317" y="2586552"/>
              <a:ext cx="116812" cy="116812"/>
            </a:xfrm>
            <a:custGeom>
              <a:avLst/>
              <a:gdLst>
                <a:gd name="T0" fmla="*/ 24 w 49"/>
                <a:gd name="T1" fmla="*/ 0 h 49"/>
                <a:gd name="T2" fmla="*/ 49 w 49"/>
                <a:gd name="T3" fmla="*/ 24 h 49"/>
                <a:gd name="T4" fmla="*/ 24 w 49"/>
                <a:gd name="T5" fmla="*/ 49 h 49"/>
                <a:gd name="T6" fmla="*/ 0 w 49"/>
                <a:gd name="T7" fmla="*/ 24 h 49"/>
                <a:gd name="T8" fmla="*/ 24 w 49"/>
                <a:gd name="T9" fmla="*/ 0 h 49"/>
                <a:gd name="T10" fmla="*/ 24 w 49"/>
                <a:gd name="T11" fmla="*/ 41 h 49"/>
                <a:gd name="T12" fmla="*/ 41 w 49"/>
                <a:gd name="T13" fmla="*/ 24 h 49"/>
                <a:gd name="T14" fmla="*/ 24 w 49"/>
                <a:gd name="T15" fmla="*/ 7 h 49"/>
                <a:gd name="T16" fmla="*/ 8 w 49"/>
                <a:gd name="T17" fmla="*/ 24 h 49"/>
                <a:gd name="T18" fmla="*/ 24 w 49"/>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38" y="0"/>
                    <a:pt x="49" y="10"/>
                    <a:pt x="49" y="24"/>
                  </a:cubicBezTo>
                  <a:cubicBezTo>
                    <a:pt x="49" y="39"/>
                    <a:pt x="38"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5" y="7"/>
                    <a:pt x="8" y="14"/>
                    <a:pt x="8" y="24"/>
                  </a:cubicBezTo>
                  <a:cubicBezTo>
                    <a:pt x="8" y="35"/>
                    <a:pt x="15"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9" name="Freeform 62">
              <a:extLst>
                <a:ext uri="{FF2B5EF4-FFF2-40B4-BE49-F238E27FC236}">
                  <a16:creationId xmlns:a16="http://schemas.microsoft.com/office/drawing/2014/main" id="{26F2E560-6940-3148-8156-E2564C01F487}"/>
                </a:ext>
              </a:extLst>
            </p:cNvPr>
            <p:cNvSpPr>
              <a:spLocks/>
            </p:cNvSpPr>
            <p:nvPr userDrawn="1"/>
          </p:nvSpPr>
          <p:spPr bwMode="auto">
            <a:xfrm>
              <a:off x="4813968" y="2588936"/>
              <a:ext cx="95357" cy="112044"/>
            </a:xfrm>
            <a:custGeom>
              <a:avLst/>
              <a:gdLst>
                <a:gd name="T0" fmla="*/ 40 w 40"/>
                <a:gd name="T1" fmla="*/ 0 h 47"/>
                <a:gd name="T2" fmla="*/ 40 w 40"/>
                <a:gd name="T3" fmla="*/ 47 h 47"/>
                <a:gd name="T4" fmla="*/ 33 w 40"/>
                <a:gd name="T5" fmla="*/ 47 h 47"/>
                <a:gd name="T6" fmla="*/ 16 w 40"/>
                <a:gd name="T7" fmla="*/ 24 h 47"/>
                <a:gd name="T8" fmla="*/ 8 w 40"/>
                <a:gd name="T9" fmla="*/ 12 h 47"/>
                <a:gd name="T10" fmla="*/ 7 w 40"/>
                <a:gd name="T11" fmla="*/ 12 h 47"/>
                <a:gd name="T12" fmla="*/ 8 w 40"/>
                <a:gd name="T13" fmla="*/ 27 h 47"/>
                <a:gd name="T14" fmla="*/ 8 w 40"/>
                <a:gd name="T15" fmla="*/ 47 h 47"/>
                <a:gd name="T16" fmla="*/ 0 w 40"/>
                <a:gd name="T17" fmla="*/ 47 h 47"/>
                <a:gd name="T18" fmla="*/ 0 w 40"/>
                <a:gd name="T19" fmla="*/ 0 h 47"/>
                <a:gd name="T20" fmla="*/ 7 w 40"/>
                <a:gd name="T21" fmla="*/ 0 h 47"/>
                <a:gd name="T22" fmla="*/ 24 w 40"/>
                <a:gd name="T23" fmla="*/ 23 h 47"/>
                <a:gd name="T24" fmla="*/ 32 w 40"/>
                <a:gd name="T25" fmla="*/ 34 h 47"/>
                <a:gd name="T26" fmla="*/ 32 w 40"/>
                <a:gd name="T27" fmla="*/ 34 h 47"/>
                <a:gd name="T28" fmla="*/ 32 w 40"/>
                <a:gd name="T29" fmla="*/ 20 h 47"/>
                <a:gd name="T30" fmla="*/ 32 w 40"/>
                <a:gd name="T31" fmla="*/ 0 h 47"/>
                <a:gd name="T32" fmla="*/ 40 w 40"/>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7">
                  <a:moveTo>
                    <a:pt x="40" y="0"/>
                  </a:moveTo>
                  <a:cubicBezTo>
                    <a:pt x="40" y="47"/>
                    <a:pt x="40" y="47"/>
                    <a:pt x="40" y="47"/>
                  </a:cubicBezTo>
                  <a:cubicBezTo>
                    <a:pt x="33" y="47"/>
                    <a:pt x="33" y="47"/>
                    <a:pt x="33" y="47"/>
                  </a:cubicBezTo>
                  <a:cubicBezTo>
                    <a:pt x="16" y="24"/>
                    <a:pt x="16" y="24"/>
                    <a:pt x="16" y="24"/>
                  </a:cubicBezTo>
                  <a:cubicBezTo>
                    <a:pt x="12" y="18"/>
                    <a:pt x="8" y="12"/>
                    <a:pt x="8" y="12"/>
                  </a:cubicBezTo>
                  <a:cubicBezTo>
                    <a:pt x="7" y="12"/>
                    <a:pt x="7" y="12"/>
                    <a:pt x="7" y="12"/>
                  </a:cubicBezTo>
                  <a:cubicBezTo>
                    <a:pt x="7" y="12"/>
                    <a:pt x="8" y="19"/>
                    <a:pt x="8" y="27"/>
                  </a:cubicBezTo>
                  <a:cubicBezTo>
                    <a:pt x="8" y="47"/>
                    <a:pt x="8" y="47"/>
                    <a:pt x="8" y="47"/>
                  </a:cubicBezTo>
                  <a:cubicBezTo>
                    <a:pt x="0" y="47"/>
                    <a:pt x="0" y="47"/>
                    <a:pt x="0" y="47"/>
                  </a:cubicBezTo>
                  <a:cubicBezTo>
                    <a:pt x="0" y="0"/>
                    <a:pt x="0" y="0"/>
                    <a:pt x="0" y="0"/>
                  </a:cubicBezTo>
                  <a:cubicBezTo>
                    <a:pt x="7" y="0"/>
                    <a:pt x="7" y="0"/>
                    <a:pt x="7" y="0"/>
                  </a:cubicBezTo>
                  <a:cubicBezTo>
                    <a:pt x="24" y="23"/>
                    <a:pt x="24" y="23"/>
                    <a:pt x="24" y="23"/>
                  </a:cubicBezTo>
                  <a:cubicBezTo>
                    <a:pt x="28" y="28"/>
                    <a:pt x="32" y="34"/>
                    <a:pt x="32" y="34"/>
                  </a:cubicBezTo>
                  <a:cubicBezTo>
                    <a:pt x="32" y="34"/>
                    <a:pt x="32" y="34"/>
                    <a:pt x="32" y="34"/>
                  </a:cubicBezTo>
                  <a:cubicBezTo>
                    <a:pt x="32" y="34"/>
                    <a:pt x="32" y="27"/>
                    <a:pt x="32" y="20"/>
                  </a:cubicBezTo>
                  <a:cubicBezTo>
                    <a:pt x="32" y="0"/>
                    <a:pt x="32" y="0"/>
                    <a:pt x="32" y="0"/>
                  </a:cubicBez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0" name="Freeform 63">
              <a:extLst>
                <a:ext uri="{FF2B5EF4-FFF2-40B4-BE49-F238E27FC236}">
                  <a16:creationId xmlns:a16="http://schemas.microsoft.com/office/drawing/2014/main" id="{B465372F-4A5F-D748-BB61-12A6BE414481}"/>
                </a:ext>
              </a:extLst>
            </p:cNvPr>
            <p:cNvSpPr>
              <a:spLocks/>
            </p:cNvSpPr>
            <p:nvPr userDrawn="1"/>
          </p:nvSpPr>
          <p:spPr bwMode="auto">
            <a:xfrm>
              <a:off x="4930780" y="2588936"/>
              <a:ext cx="90589" cy="112044"/>
            </a:xfrm>
            <a:custGeom>
              <a:avLst/>
              <a:gdLst>
                <a:gd name="T0" fmla="*/ 76 w 76"/>
                <a:gd name="T1" fmla="*/ 0 h 94"/>
                <a:gd name="T2" fmla="*/ 76 w 76"/>
                <a:gd name="T3" fmla="*/ 14 h 94"/>
                <a:gd name="T4" fmla="*/ 46 w 76"/>
                <a:gd name="T5" fmla="*/ 14 h 94"/>
                <a:gd name="T6" fmla="*/ 46 w 76"/>
                <a:gd name="T7" fmla="*/ 94 h 94"/>
                <a:gd name="T8" fmla="*/ 32 w 76"/>
                <a:gd name="T9" fmla="*/ 94 h 94"/>
                <a:gd name="T10" fmla="*/ 32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2" y="94"/>
                  </a:lnTo>
                  <a:lnTo>
                    <a:pt x="32"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1" name="Freeform 64">
              <a:extLst>
                <a:ext uri="{FF2B5EF4-FFF2-40B4-BE49-F238E27FC236}">
                  <a16:creationId xmlns:a16="http://schemas.microsoft.com/office/drawing/2014/main" id="{B2AAE470-B04B-014F-8CAE-A2F5BC778370}"/>
                </a:ext>
              </a:extLst>
            </p:cNvPr>
            <p:cNvSpPr>
              <a:spLocks noEditPoints="1"/>
            </p:cNvSpPr>
            <p:nvPr userDrawn="1"/>
          </p:nvSpPr>
          <p:spPr bwMode="auto">
            <a:xfrm>
              <a:off x="5045208" y="2588936"/>
              <a:ext cx="83437" cy="112044"/>
            </a:xfrm>
            <a:custGeom>
              <a:avLst/>
              <a:gdLst>
                <a:gd name="T0" fmla="*/ 26 w 35"/>
                <a:gd name="T1" fmla="*/ 47 h 47"/>
                <a:gd name="T2" fmla="*/ 17 w 35"/>
                <a:gd name="T3" fmla="*/ 30 h 47"/>
                <a:gd name="T4" fmla="*/ 15 w 35"/>
                <a:gd name="T5" fmla="*/ 30 h 47"/>
                <a:gd name="T6" fmla="*/ 7 w 35"/>
                <a:gd name="T7" fmla="*/ 30 h 47"/>
                <a:gd name="T8" fmla="*/ 7 w 35"/>
                <a:gd name="T9" fmla="*/ 47 h 47"/>
                <a:gd name="T10" fmla="*/ 0 w 35"/>
                <a:gd name="T11" fmla="*/ 47 h 47"/>
                <a:gd name="T12" fmla="*/ 0 w 35"/>
                <a:gd name="T13" fmla="*/ 0 h 47"/>
                <a:gd name="T14" fmla="*/ 15 w 35"/>
                <a:gd name="T15" fmla="*/ 0 h 47"/>
                <a:gd name="T16" fmla="*/ 33 w 35"/>
                <a:gd name="T17" fmla="*/ 15 h 47"/>
                <a:gd name="T18" fmla="*/ 24 w 35"/>
                <a:gd name="T19" fmla="*/ 29 h 47"/>
                <a:gd name="T20" fmla="*/ 35 w 35"/>
                <a:gd name="T21" fmla="*/ 47 h 47"/>
                <a:gd name="T22" fmla="*/ 26 w 35"/>
                <a:gd name="T23" fmla="*/ 47 h 47"/>
                <a:gd name="T24" fmla="*/ 16 w 35"/>
                <a:gd name="T25" fmla="*/ 24 h 47"/>
                <a:gd name="T26" fmla="*/ 25 w 35"/>
                <a:gd name="T27" fmla="*/ 15 h 47"/>
                <a:gd name="T28" fmla="*/ 16 w 35"/>
                <a:gd name="T29" fmla="*/ 7 h 47"/>
                <a:gd name="T30" fmla="*/ 7 w 35"/>
                <a:gd name="T31" fmla="*/ 7 h 47"/>
                <a:gd name="T32" fmla="*/ 7 w 35"/>
                <a:gd name="T33" fmla="*/ 24 h 47"/>
                <a:gd name="T34" fmla="*/ 16 w 35"/>
                <a:gd name="T3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7">
                  <a:moveTo>
                    <a:pt x="26" y="47"/>
                  </a:moveTo>
                  <a:cubicBezTo>
                    <a:pt x="17" y="30"/>
                    <a:pt x="17" y="30"/>
                    <a:pt x="17" y="30"/>
                  </a:cubicBezTo>
                  <a:cubicBezTo>
                    <a:pt x="15" y="30"/>
                    <a:pt x="15" y="30"/>
                    <a:pt x="15" y="30"/>
                  </a:cubicBezTo>
                  <a:cubicBezTo>
                    <a:pt x="7" y="30"/>
                    <a:pt x="7" y="30"/>
                    <a:pt x="7" y="30"/>
                  </a:cubicBezTo>
                  <a:cubicBezTo>
                    <a:pt x="7" y="47"/>
                    <a:pt x="7" y="47"/>
                    <a:pt x="7" y="47"/>
                  </a:cubicBezTo>
                  <a:cubicBezTo>
                    <a:pt x="0" y="47"/>
                    <a:pt x="0" y="47"/>
                    <a:pt x="0" y="47"/>
                  </a:cubicBezTo>
                  <a:cubicBezTo>
                    <a:pt x="0" y="0"/>
                    <a:pt x="0" y="0"/>
                    <a:pt x="0" y="0"/>
                  </a:cubicBezTo>
                  <a:cubicBezTo>
                    <a:pt x="15" y="0"/>
                    <a:pt x="15" y="0"/>
                    <a:pt x="15" y="0"/>
                  </a:cubicBezTo>
                  <a:cubicBezTo>
                    <a:pt x="26" y="0"/>
                    <a:pt x="33" y="6"/>
                    <a:pt x="33" y="15"/>
                  </a:cubicBezTo>
                  <a:cubicBezTo>
                    <a:pt x="33" y="22"/>
                    <a:pt x="30" y="26"/>
                    <a:pt x="24" y="29"/>
                  </a:cubicBezTo>
                  <a:cubicBezTo>
                    <a:pt x="35" y="47"/>
                    <a:pt x="35" y="47"/>
                    <a:pt x="35" y="47"/>
                  </a:cubicBezTo>
                  <a:lnTo>
                    <a:pt x="26" y="47"/>
                  </a:lnTo>
                  <a:close/>
                  <a:moveTo>
                    <a:pt x="16" y="24"/>
                  </a:moveTo>
                  <a:cubicBezTo>
                    <a:pt x="22" y="24"/>
                    <a:pt x="25" y="20"/>
                    <a:pt x="25" y="15"/>
                  </a:cubicBezTo>
                  <a:cubicBezTo>
                    <a:pt x="25" y="10"/>
                    <a:pt x="22" y="7"/>
                    <a:pt x="16" y="7"/>
                  </a:cubicBezTo>
                  <a:cubicBezTo>
                    <a:pt x="7" y="7"/>
                    <a:pt x="7" y="7"/>
                    <a:pt x="7" y="7"/>
                  </a:cubicBezTo>
                  <a:cubicBezTo>
                    <a:pt x="7" y="24"/>
                    <a:pt x="7" y="24"/>
                    <a:pt x="7" y="24"/>
                  </a:cubicBezTo>
                  <a:lnTo>
                    <a:pt x="1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2" name="Freeform 65">
              <a:extLst>
                <a:ext uri="{FF2B5EF4-FFF2-40B4-BE49-F238E27FC236}">
                  <a16:creationId xmlns:a16="http://schemas.microsoft.com/office/drawing/2014/main" id="{1920E2DA-7A0F-2047-80BB-811D27539C90}"/>
                </a:ext>
              </a:extLst>
            </p:cNvPr>
            <p:cNvSpPr>
              <a:spLocks noEditPoints="1"/>
            </p:cNvSpPr>
            <p:nvPr userDrawn="1"/>
          </p:nvSpPr>
          <p:spPr bwMode="auto">
            <a:xfrm>
              <a:off x="5142949" y="2588936"/>
              <a:ext cx="109660" cy="112044"/>
            </a:xfrm>
            <a:custGeom>
              <a:avLst/>
              <a:gdLst>
                <a:gd name="T0" fmla="*/ 34 w 46"/>
                <a:gd name="T1" fmla="*/ 36 h 47"/>
                <a:gd name="T2" fmla="*/ 12 w 46"/>
                <a:gd name="T3" fmla="*/ 36 h 47"/>
                <a:gd name="T4" fmla="*/ 8 w 46"/>
                <a:gd name="T5" fmla="*/ 47 h 47"/>
                <a:gd name="T6" fmla="*/ 0 w 46"/>
                <a:gd name="T7" fmla="*/ 47 h 47"/>
                <a:gd name="T8" fmla="*/ 20 w 46"/>
                <a:gd name="T9" fmla="*/ 0 h 47"/>
                <a:gd name="T10" fmla="*/ 26 w 46"/>
                <a:gd name="T11" fmla="*/ 0 h 47"/>
                <a:gd name="T12" fmla="*/ 46 w 46"/>
                <a:gd name="T13" fmla="*/ 47 h 47"/>
                <a:gd name="T14" fmla="*/ 38 w 46"/>
                <a:gd name="T15" fmla="*/ 47 h 47"/>
                <a:gd name="T16" fmla="*/ 34 w 46"/>
                <a:gd name="T17" fmla="*/ 36 h 47"/>
                <a:gd name="T18" fmla="*/ 31 w 46"/>
                <a:gd name="T19" fmla="*/ 30 h 47"/>
                <a:gd name="T20" fmla="*/ 25 w 46"/>
                <a:gd name="T21" fmla="*/ 15 h 47"/>
                <a:gd name="T22" fmla="*/ 23 w 46"/>
                <a:gd name="T23" fmla="*/ 9 h 47"/>
                <a:gd name="T24" fmla="*/ 23 w 46"/>
                <a:gd name="T25" fmla="*/ 9 h 47"/>
                <a:gd name="T26" fmla="*/ 21 w 46"/>
                <a:gd name="T27" fmla="*/ 15 h 47"/>
                <a:gd name="T28" fmla="*/ 15 w 46"/>
                <a:gd name="T29" fmla="*/ 30 h 47"/>
                <a:gd name="T30" fmla="*/ 31 w 46"/>
                <a:gd name="T31"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7">
                  <a:moveTo>
                    <a:pt x="34" y="36"/>
                  </a:moveTo>
                  <a:cubicBezTo>
                    <a:pt x="12" y="36"/>
                    <a:pt x="12" y="36"/>
                    <a:pt x="12" y="36"/>
                  </a:cubicBezTo>
                  <a:cubicBezTo>
                    <a:pt x="8" y="47"/>
                    <a:pt x="8" y="47"/>
                    <a:pt x="8" y="47"/>
                  </a:cubicBezTo>
                  <a:cubicBezTo>
                    <a:pt x="0" y="47"/>
                    <a:pt x="0" y="47"/>
                    <a:pt x="0" y="47"/>
                  </a:cubicBezTo>
                  <a:cubicBezTo>
                    <a:pt x="20" y="0"/>
                    <a:pt x="20" y="0"/>
                    <a:pt x="20" y="0"/>
                  </a:cubicBezTo>
                  <a:cubicBezTo>
                    <a:pt x="26" y="0"/>
                    <a:pt x="26" y="0"/>
                    <a:pt x="26" y="0"/>
                  </a:cubicBezTo>
                  <a:cubicBezTo>
                    <a:pt x="46" y="47"/>
                    <a:pt x="46" y="47"/>
                    <a:pt x="46" y="47"/>
                  </a:cubicBezTo>
                  <a:cubicBezTo>
                    <a:pt x="38" y="47"/>
                    <a:pt x="38" y="47"/>
                    <a:pt x="38" y="47"/>
                  </a:cubicBezTo>
                  <a:lnTo>
                    <a:pt x="34" y="36"/>
                  </a:lnTo>
                  <a:close/>
                  <a:moveTo>
                    <a:pt x="31" y="30"/>
                  </a:moveTo>
                  <a:cubicBezTo>
                    <a:pt x="25" y="15"/>
                    <a:pt x="25" y="15"/>
                    <a:pt x="25" y="15"/>
                  </a:cubicBezTo>
                  <a:cubicBezTo>
                    <a:pt x="24" y="13"/>
                    <a:pt x="23" y="9"/>
                    <a:pt x="23" y="9"/>
                  </a:cubicBezTo>
                  <a:cubicBezTo>
                    <a:pt x="23" y="9"/>
                    <a:pt x="23" y="9"/>
                    <a:pt x="23" y="9"/>
                  </a:cubicBezTo>
                  <a:cubicBezTo>
                    <a:pt x="23" y="9"/>
                    <a:pt x="22" y="13"/>
                    <a:pt x="21" y="15"/>
                  </a:cubicBezTo>
                  <a:cubicBezTo>
                    <a:pt x="15" y="30"/>
                    <a:pt x="15" y="30"/>
                    <a:pt x="15" y="30"/>
                  </a:cubicBezTo>
                  <a:lnTo>
                    <a:pt x="31"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3" name="Freeform 66">
              <a:extLst>
                <a:ext uri="{FF2B5EF4-FFF2-40B4-BE49-F238E27FC236}">
                  <a16:creationId xmlns:a16="http://schemas.microsoft.com/office/drawing/2014/main" id="{3082F8DE-176C-E441-B54B-865F83A061A3}"/>
                </a:ext>
              </a:extLst>
            </p:cNvPr>
            <p:cNvSpPr>
              <a:spLocks/>
            </p:cNvSpPr>
            <p:nvPr userDrawn="1"/>
          </p:nvSpPr>
          <p:spPr bwMode="auto">
            <a:xfrm>
              <a:off x="5262145" y="2586552"/>
              <a:ext cx="109660" cy="116812"/>
            </a:xfrm>
            <a:custGeom>
              <a:avLst/>
              <a:gdLst>
                <a:gd name="T0" fmla="*/ 37 w 46"/>
                <a:gd name="T1" fmla="*/ 14 h 49"/>
                <a:gd name="T2" fmla="*/ 24 w 46"/>
                <a:gd name="T3" fmla="*/ 7 h 49"/>
                <a:gd name="T4" fmla="*/ 7 w 46"/>
                <a:gd name="T5" fmla="*/ 24 h 49"/>
                <a:gd name="T6" fmla="*/ 24 w 46"/>
                <a:gd name="T7" fmla="*/ 41 h 49"/>
                <a:gd name="T8" fmla="*/ 38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7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7" y="14"/>
                  </a:moveTo>
                  <a:cubicBezTo>
                    <a:pt x="35" y="10"/>
                    <a:pt x="29" y="7"/>
                    <a:pt x="24" y="7"/>
                  </a:cubicBezTo>
                  <a:cubicBezTo>
                    <a:pt x="14" y="7"/>
                    <a:pt x="7" y="14"/>
                    <a:pt x="7" y="24"/>
                  </a:cubicBezTo>
                  <a:cubicBezTo>
                    <a:pt x="7" y="35"/>
                    <a:pt x="14" y="41"/>
                    <a:pt x="24" y="41"/>
                  </a:cubicBezTo>
                  <a:cubicBezTo>
                    <a:pt x="30" y="41"/>
                    <a:pt x="36" y="38"/>
                    <a:pt x="38" y="33"/>
                  </a:cubicBezTo>
                  <a:cubicBezTo>
                    <a:pt x="46" y="35"/>
                    <a:pt x="46" y="35"/>
                    <a:pt x="46" y="35"/>
                  </a:cubicBezTo>
                  <a:cubicBezTo>
                    <a:pt x="42" y="43"/>
                    <a:pt x="33" y="49"/>
                    <a:pt x="24" y="49"/>
                  </a:cubicBezTo>
                  <a:cubicBezTo>
                    <a:pt x="10" y="49"/>
                    <a:pt x="0" y="39"/>
                    <a:pt x="0" y="24"/>
                  </a:cubicBezTo>
                  <a:cubicBezTo>
                    <a:pt x="0" y="10"/>
                    <a:pt x="10" y="0"/>
                    <a:pt x="24" y="0"/>
                  </a:cubicBezTo>
                  <a:cubicBezTo>
                    <a:pt x="33" y="0"/>
                    <a:pt x="41" y="5"/>
                    <a:pt x="45" y="12"/>
                  </a:cubicBez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4" name="Freeform 67">
              <a:extLst>
                <a:ext uri="{FF2B5EF4-FFF2-40B4-BE49-F238E27FC236}">
                  <a16:creationId xmlns:a16="http://schemas.microsoft.com/office/drawing/2014/main" id="{19C19B71-28F1-2F41-BA22-8BB8B112C970}"/>
                </a:ext>
              </a:extLst>
            </p:cNvPr>
            <p:cNvSpPr>
              <a:spLocks/>
            </p:cNvSpPr>
            <p:nvPr userDrawn="1"/>
          </p:nvSpPr>
          <p:spPr bwMode="auto">
            <a:xfrm>
              <a:off x="5383725" y="2588936"/>
              <a:ext cx="90589" cy="112044"/>
            </a:xfrm>
            <a:custGeom>
              <a:avLst/>
              <a:gdLst>
                <a:gd name="T0" fmla="*/ 76 w 76"/>
                <a:gd name="T1" fmla="*/ 0 h 94"/>
                <a:gd name="T2" fmla="*/ 76 w 76"/>
                <a:gd name="T3" fmla="*/ 14 h 94"/>
                <a:gd name="T4" fmla="*/ 46 w 76"/>
                <a:gd name="T5" fmla="*/ 14 h 94"/>
                <a:gd name="T6" fmla="*/ 46 w 76"/>
                <a:gd name="T7" fmla="*/ 94 h 94"/>
                <a:gd name="T8" fmla="*/ 30 w 76"/>
                <a:gd name="T9" fmla="*/ 94 h 94"/>
                <a:gd name="T10" fmla="*/ 30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0" y="94"/>
                  </a:lnTo>
                  <a:lnTo>
                    <a:pt x="30"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5" name="Freeform 68">
              <a:extLst>
                <a:ext uri="{FF2B5EF4-FFF2-40B4-BE49-F238E27FC236}">
                  <a16:creationId xmlns:a16="http://schemas.microsoft.com/office/drawing/2014/main" id="{F6DD68AA-3F47-2748-BA03-C7D885AADCE3}"/>
                </a:ext>
              </a:extLst>
            </p:cNvPr>
            <p:cNvSpPr>
              <a:spLocks/>
            </p:cNvSpPr>
            <p:nvPr userDrawn="1"/>
          </p:nvSpPr>
          <p:spPr bwMode="auto">
            <a:xfrm>
              <a:off x="4444461" y="2100233"/>
              <a:ext cx="45294" cy="66750"/>
            </a:xfrm>
            <a:custGeom>
              <a:avLst/>
              <a:gdLst>
                <a:gd name="T0" fmla="*/ 17 w 19"/>
                <a:gd name="T1" fmla="*/ 13 h 28"/>
                <a:gd name="T2" fmla="*/ 5 w 19"/>
                <a:gd name="T3" fmla="*/ 9 h 28"/>
                <a:gd name="T4" fmla="*/ 8 w 19"/>
                <a:gd name="T5" fmla="*/ 25 h 28"/>
                <a:gd name="T6" fmla="*/ 13 w 19"/>
                <a:gd name="T7" fmla="*/ 26 h 28"/>
                <a:gd name="T8" fmla="*/ 14 w 19"/>
                <a:gd name="T9" fmla="*/ 21 h 28"/>
                <a:gd name="T10" fmla="*/ 17 w 19"/>
                <a:gd name="T11" fmla="*/ 13 h 28"/>
              </a:gdLst>
              <a:ahLst/>
              <a:cxnLst>
                <a:cxn ang="0">
                  <a:pos x="T0" y="T1"/>
                </a:cxn>
                <a:cxn ang="0">
                  <a:pos x="T2" y="T3"/>
                </a:cxn>
                <a:cxn ang="0">
                  <a:pos x="T4" y="T5"/>
                </a:cxn>
                <a:cxn ang="0">
                  <a:pos x="T6" y="T7"/>
                </a:cxn>
                <a:cxn ang="0">
                  <a:pos x="T8" y="T9"/>
                </a:cxn>
                <a:cxn ang="0">
                  <a:pos x="T10" y="T11"/>
                </a:cxn>
              </a:cxnLst>
              <a:rect l="0" t="0" r="r" b="b"/>
              <a:pathLst>
                <a:path w="19" h="28">
                  <a:moveTo>
                    <a:pt x="17" y="13"/>
                  </a:moveTo>
                  <a:cubicBezTo>
                    <a:pt x="17" y="13"/>
                    <a:pt x="12" y="0"/>
                    <a:pt x="5" y="9"/>
                  </a:cubicBezTo>
                  <a:cubicBezTo>
                    <a:pt x="5" y="9"/>
                    <a:pt x="0" y="13"/>
                    <a:pt x="8" y="25"/>
                  </a:cubicBezTo>
                  <a:cubicBezTo>
                    <a:pt x="8" y="25"/>
                    <a:pt x="10" y="28"/>
                    <a:pt x="13" y="26"/>
                  </a:cubicBezTo>
                  <a:cubicBezTo>
                    <a:pt x="13" y="26"/>
                    <a:pt x="16" y="26"/>
                    <a:pt x="14" y="21"/>
                  </a:cubicBezTo>
                  <a:cubicBezTo>
                    <a:pt x="14" y="21"/>
                    <a:pt x="19" y="21"/>
                    <a:pt x="17"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6" name="Freeform 69">
              <a:extLst>
                <a:ext uri="{FF2B5EF4-FFF2-40B4-BE49-F238E27FC236}">
                  <a16:creationId xmlns:a16="http://schemas.microsoft.com/office/drawing/2014/main" id="{A92E308B-3B8A-B745-850C-67E3713C2D8E}"/>
                </a:ext>
              </a:extLst>
            </p:cNvPr>
            <p:cNvSpPr>
              <a:spLocks/>
            </p:cNvSpPr>
            <p:nvPr userDrawn="1"/>
          </p:nvSpPr>
          <p:spPr bwMode="auto">
            <a:xfrm>
              <a:off x="5884348" y="2088313"/>
              <a:ext cx="45294" cy="64366"/>
            </a:xfrm>
            <a:custGeom>
              <a:avLst/>
              <a:gdLst>
                <a:gd name="T0" fmla="*/ 16 w 19"/>
                <a:gd name="T1" fmla="*/ 12 h 27"/>
                <a:gd name="T2" fmla="*/ 4 w 19"/>
                <a:gd name="T3" fmla="*/ 8 h 27"/>
                <a:gd name="T4" fmla="*/ 8 w 19"/>
                <a:gd name="T5" fmla="*/ 24 h 27"/>
                <a:gd name="T6" fmla="*/ 12 w 19"/>
                <a:gd name="T7" fmla="*/ 26 h 27"/>
                <a:gd name="T8" fmla="*/ 14 w 19"/>
                <a:gd name="T9" fmla="*/ 21 h 27"/>
                <a:gd name="T10" fmla="*/ 16 w 19"/>
                <a:gd name="T11" fmla="*/ 12 h 27"/>
              </a:gdLst>
              <a:ahLst/>
              <a:cxnLst>
                <a:cxn ang="0">
                  <a:pos x="T0" y="T1"/>
                </a:cxn>
                <a:cxn ang="0">
                  <a:pos x="T2" y="T3"/>
                </a:cxn>
                <a:cxn ang="0">
                  <a:pos x="T4" y="T5"/>
                </a:cxn>
                <a:cxn ang="0">
                  <a:pos x="T6" y="T7"/>
                </a:cxn>
                <a:cxn ang="0">
                  <a:pos x="T8" y="T9"/>
                </a:cxn>
                <a:cxn ang="0">
                  <a:pos x="T10" y="T11"/>
                </a:cxn>
              </a:cxnLst>
              <a:rect l="0" t="0" r="r" b="b"/>
              <a:pathLst>
                <a:path w="19" h="27">
                  <a:moveTo>
                    <a:pt x="16" y="12"/>
                  </a:moveTo>
                  <a:cubicBezTo>
                    <a:pt x="16" y="12"/>
                    <a:pt x="12" y="0"/>
                    <a:pt x="4" y="8"/>
                  </a:cubicBezTo>
                  <a:cubicBezTo>
                    <a:pt x="4" y="8"/>
                    <a:pt x="0" y="12"/>
                    <a:pt x="8" y="24"/>
                  </a:cubicBezTo>
                  <a:cubicBezTo>
                    <a:pt x="8" y="24"/>
                    <a:pt x="10" y="27"/>
                    <a:pt x="12" y="26"/>
                  </a:cubicBezTo>
                  <a:cubicBezTo>
                    <a:pt x="12" y="26"/>
                    <a:pt x="16" y="25"/>
                    <a:pt x="14" y="21"/>
                  </a:cubicBezTo>
                  <a:cubicBezTo>
                    <a:pt x="14" y="21"/>
                    <a:pt x="19" y="20"/>
                    <a:pt x="16"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7" name="Freeform 70">
              <a:extLst>
                <a:ext uri="{FF2B5EF4-FFF2-40B4-BE49-F238E27FC236}">
                  <a16:creationId xmlns:a16="http://schemas.microsoft.com/office/drawing/2014/main" id="{CE989672-34B9-5740-AE98-034E89B85290}"/>
                </a:ext>
              </a:extLst>
            </p:cNvPr>
            <p:cNvSpPr>
              <a:spLocks noEditPoints="1"/>
            </p:cNvSpPr>
            <p:nvPr userDrawn="1"/>
          </p:nvSpPr>
          <p:spPr bwMode="auto">
            <a:xfrm>
              <a:off x="2697049" y="2076393"/>
              <a:ext cx="1022701" cy="488703"/>
            </a:xfrm>
            <a:custGeom>
              <a:avLst/>
              <a:gdLst>
                <a:gd name="T0" fmla="*/ 406 w 429"/>
                <a:gd name="T1" fmla="*/ 144 h 205"/>
                <a:gd name="T2" fmla="*/ 377 w 429"/>
                <a:gd name="T3" fmla="*/ 95 h 205"/>
                <a:gd name="T4" fmla="*/ 429 w 429"/>
                <a:gd name="T5" fmla="*/ 20 h 205"/>
                <a:gd name="T6" fmla="*/ 397 w 429"/>
                <a:gd name="T7" fmla="*/ 31 h 205"/>
                <a:gd name="T8" fmla="*/ 368 w 429"/>
                <a:gd name="T9" fmla="*/ 93 h 205"/>
                <a:gd name="T10" fmla="*/ 275 w 429"/>
                <a:gd name="T11" fmla="*/ 150 h 205"/>
                <a:gd name="T12" fmla="*/ 235 w 429"/>
                <a:gd name="T13" fmla="*/ 134 h 205"/>
                <a:gd name="T14" fmla="*/ 253 w 429"/>
                <a:gd name="T15" fmla="*/ 122 h 205"/>
                <a:gd name="T16" fmla="*/ 259 w 429"/>
                <a:gd name="T17" fmla="*/ 105 h 205"/>
                <a:gd name="T18" fmla="*/ 228 w 429"/>
                <a:gd name="T19" fmla="*/ 123 h 205"/>
                <a:gd name="T20" fmla="*/ 228 w 429"/>
                <a:gd name="T21" fmla="*/ 130 h 205"/>
                <a:gd name="T22" fmla="*/ 183 w 429"/>
                <a:gd name="T23" fmla="*/ 143 h 205"/>
                <a:gd name="T24" fmla="*/ 79 w 429"/>
                <a:gd name="T25" fmla="*/ 102 h 205"/>
                <a:gd name="T26" fmla="*/ 132 w 429"/>
                <a:gd name="T27" fmla="*/ 47 h 205"/>
                <a:gd name="T28" fmla="*/ 121 w 429"/>
                <a:gd name="T29" fmla="*/ 29 h 205"/>
                <a:gd name="T30" fmla="*/ 17 w 429"/>
                <a:gd name="T31" fmla="*/ 143 h 205"/>
                <a:gd name="T32" fmla="*/ 23 w 429"/>
                <a:gd name="T33" fmla="*/ 198 h 205"/>
                <a:gd name="T34" fmla="*/ 64 w 429"/>
                <a:gd name="T35" fmla="*/ 117 h 205"/>
                <a:gd name="T36" fmla="*/ 69 w 429"/>
                <a:gd name="T37" fmla="*/ 108 h 205"/>
                <a:gd name="T38" fmla="*/ 99 w 429"/>
                <a:gd name="T39" fmla="*/ 130 h 205"/>
                <a:gd name="T40" fmla="*/ 227 w 429"/>
                <a:gd name="T41" fmla="*/ 138 h 205"/>
                <a:gd name="T42" fmla="*/ 307 w 429"/>
                <a:gd name="T43" fmla="*/ 145 h 205"/>
                <a:gd name="T44" fmla="*/ 368 w 429"/>
                <a:gd name="T45" fmla="*/ 102 h 205"/>
                <a:gd name="T46" fmla="*/ 379 w 429"/>
                <a:gd name="T47" fmla="*/ 136 h 205"/>
                <a:gd name="T48" fmla="*/ 404 w 429"/>
                <a:gd name="T49" fmla="*/ 150 h 205"/>
                <a:gd name="T50" fmla="*/ 406 w 429"/>
                <a:gd name="T51" fmla="*/ 144 h 205"/>
                <a:gd name="T52" fmla="*/ 380 w 429"/>
                <a:gd name="T53" fmla="*/ 76 h 205"/>
                <a:gd name="T54" fmla="*/ 417 w 429"/>
                <a:gd name="T55" fmla="*/ 23 h 205"/>
                <a:gd name="T56" fmla="*/ 410 w 429"/>
                <a:gd name="T57" fmla="*/ 47 h 205"/>
                <a:gd name="T58" fmla="*/ 378 w 429"/>
                <a:gd name="T59" fmla="*/ 84 h 205"/>
                <a:gd name="T60" fmla="*/ 380 w 429"/>
                <a:gd name="T61" fmla="*/ 76 h 205"/>
                <a:gd name="T62" fmla="*/ 237 w 429"/>
                <a:gd name="T63" fmla="*/ 123 h 205"/>
                <a:gd name="T64" fmla="*/ 253 w 429"/>
                <a:gd name="T65" fmla="*/ 111 h 205"/>
                <a:gd name="T66" fmla="*/ 236 w 429"/>
                <a:gd name="T67" fmla="*/ 125 h 205"/>
                <a:gd name="T68" fmla="*/ 237 w 429"/>
                <a:gd name="T69" fmla="*/ 123 h 205"/>
                <a:gd name="T70" fmla="*/ 69 w 429"/>
                <a:gd name="T71" fmla="*/ 95 h 205"/>
                <a:gd name="T72" fmla="*/ 60 w 429"/>
                <a:gd name="T73" fmla="*/ 88 h 205"/>
                <a:gd name="T74" fmla="*/ 58 w 429"/>
                <a:gd name="T75" fmla="*/ 97 h 205"/>
                <a:gd name="T76" fmla="*/ 57 w 429"/>
                <a:gd name="T77" fmla="*/ 112 h 205"/>
                <a:gd name="T78" fmla="*/ 57 w 429"/>
                <a:gd name="T79" fmla="*/ 112 h 205"/>
                <a:gd name="T80" fmla="*/ 31 w 429"/>
                <a:gd name="T81" fmla="*/ 181 h 205"/>
                <a:gd name="T82" fmla="*/ 22 w 429"/>
                <a:gd name="T83" fmla="*/ 187 h 205"/>
                <a:gd name="T84" fmla="*/ 25 w 429"/>
                <a:gd name="T85" fmla="*/ 149 h 205"/>
                <a:gd name="T86" fmla="*/ 110 w 429"/>
                <a:gd name="T87" fmla="*/ 40 h 205"/>
                <a:gd name="T88" fmla="*/ 122 w 429"/>
                <a:gd name="T89" fmla="*/ 49 h 205"/>
                <a:gd name="T90" fmla="*/ 69 w 429"/>
                <a:gd name="T91" fmla="*/ 9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9" h="205">
                  <a:moveTo>
                    <a:pt x="406" y="144"/>
                  </a:moveTo>
                  <a:cubicBezTo>
                    <a:pt x="379" y="136"/>
                    <a:pt x="375" y="112"/>
                    <a:pt x="377" y="95"/>
                  </a:cubicBezTo>
                  <a:cubicBezTo>
                    <a:pt x="424" y="52"/>
                    <a:pt x="429" y="20"/>
                    <a:pt x="429" y="20"/>
                  </a:cubicBezTo>
                  <a:cubicBezTo>
                    <a:pt x="426" y="0"/>
                    <a:pt x="397" y="31"/>
                    <a:pt x="397" y="31"/>
                  </a:cubicBezTo>
                  <a:cubicBezTo>
                    <a:pt x="377" y="56"/>
                    <a:pt x="370" y="77"/>
                    <a:pt x="368" y="93"/>
                  </a:cubicBezTo>
                  <a:cubicBezTo>
                    <a:pt x="318" y="141"/>
                    <a:pt x="275" y="150"/>
                    <a:pt x="275" y="150"/>
                  </a:cubicBezTo>
                  <a:cubicBezTo>
                    <a:pt x="253" y="157"/>
                    <a:pt x="237" y="147"/>
                    <a:pt x="235" y="134"/>
                  </a:cubicBezTo>
                  <a:cubicBezTo>
                    <a:pt x="247" y="128"/>
                    <a:pt x="253" y="122"/>
                    <a:pt x="253" y="122"/>
                  </a:cubicBezTo>
                  <a:cubicBezTo>
                    <a:pt x="267" y="112"/>
                    <a:pt x="259" y="105"/>
                    <a:pt x="259" y="105"/>
                  </a:cubicBezTo>
                  <a:cubicBezTo>
                    <a:pt x="240" y="87"/>
                    <a:pt x="228" y="123"/>
                    <a:pt x="228" y="123"/>
                  </a:cubicBezTo>
                  <a:cubicBezTo>
                    <a:pt x="228" y="126"/>
                    <a:pt x="228" y="128"/>
                    <a:pt x="228" y="130"/>
                  </a:cubicBezTo>
                  <a:cubicBezTo>
                    <a:pt x="204" y="142"/>
                    <a:pt x="183" y="143"/>
                    <a:pt x="183" y="143"/>
                  </a:cubicBezTo>
                  <a:cubicBezTo>
                    <a:pt x="113" y="141"/>
                    <a:pt x="79" y="102"/>
                    <a:pt x="79" y="102"/>
                  </a:cubicBezTo>
                  <a:cubicBezTo>
                    <a:pt x="117" y="82"/>
                    <a:pt x="132" y="47"/>
                    <a:pt x="132" y="47"/>
                  </a:cubicBezTo>
                  <a:cubicBezTo>
                    <a:pt x="138" y="28"/>
                    <a:pt x="121" y="29"/>
                    <a:pt x="121" y="29"/>
                  </a:cubicBezTo>
                  <a:cubicBezTo>
                    <a:pt x="59" y="36"/>
                    <a:pt x="17" y="143"/>
                    <a:pt x="17" y="143"/>
                  </a:cubicBezTo>
                  <a:cubicBezTo>
                    <a:pt x="0" y="191"/>
                    <a:pt x="23" y="198"/>
                    <a:pt x="23" y="198"/>
                  </a:cubicBezTo>
                  <a:cubicBezTo>
                    <a:pt x="42" y="205"/>
                    <a:pt x="64" y="117"/>
                    <a:pt x="64" y="117"/>
                  </a:cubicBezTo>
                  <a:cubicBezTo>
                    <a:pt x="65" y="105"/>
                    <a:pt x="69" y="108"/>
                    <a:pt x="69" y="108"/>
                  </a:cubicBezTo>
                  <a:cubicBezTo>
                    <a:pt x="71" y="113"/>
                    <a:pt x="99" y="130"/>
                    <a:pt x="99" y="130"/>
                  </a:cubicBezTo>
                  <a:cubicBezTo>
                    <a:pt x="157" y="160"/>
                    <a:pt x="202" y="150"/>
                    <a:pt x="227" y="138"/>
                  </a:cubicBezTo>
                  <a:cubicBezTo>
                    <a:pt x="231" y="184"/>
                    <a:pt x="307" y="145"/>
                    <a:pt x="307" y="145"/>
                  </a:cubicBezTo>
                  <a:cubicBezTo>
                    <a:pt x="332" y="130"/>
                    <a:pt x="352" y="116"/>
                    <a:pt x="368" y="102"/>
                  </a:cubicBezTo>
                  <a:cubicBezTo>
                    <a:pt x="369" y="123"/>
                    <a:pt x="379" y="136"/>
                    <a:pt x="379" y="136"/>
                  </a:cubicBezTo>
                  <a:cubicBezTo>
                    <a:pt x="396" y="154"/>
                    <a:pt x="404" y="150"/>
                    <a:pt x="404" y="150"/>
                  </a:cubicBezTo>
                  <a:cubicBezTo>
                    <a:pt x="410" y="146"/>
                    <a:pt x="406" y="144"/>
                    <a:pt x="406" y="144"/>
                  </a:cubicBezTo>
                  <a:moveTo>
                    <a:pt x="380" y="76"/>
                  </a:moveTo>
                  <a:cubicBezTo>
                    <a:pt x="402" y="28"/>
                    <a:pt x="417" y="23"/>
                    <a:pt x="417" y="23"/>
                  </a:cubicBezTo>
                  <a:cubicBezTo>
                    <a:pt x="428" y="19"/>
                    <a:pt x="410" y="47"/>
                    <a:pt x="410" y="47"/>
                  </a:cubicBezTo>
                  <a:cubicBezTo>
                    <a:pt x="399" y="61"/>
                    <a:pt x="389" y="73"/>
                    <a:pt x="378" y="84"/>
                  </a:cubicBezTo>
                  <a:cubicBezTo>
                    <a:pt x="379" y="79"/>
                    <a:pt x="380" y="76"/>
                    <a:pt x="380" y="76"/>
                  </a:cubicBezTo>
                  <a:moveTo>
                    <a:pt x="237" y="123"/>
                  </a:moveTo>
                  <a:cubicBezTo>
                    <a:pt x="246" y="106"/>
                    <a:pt x="253" y="111"/>
                    <a:pt x="253" y="111"/>
                  </a:cubicBezTo>
                  <a:cubicBezTo>
                    <a:pt x="248" y="116"/>
                    <a:pt x="242" y="121"/>
                    <a:pt x="236" y="125"/>
                  </a:cubicBezTo>
                  <a:cubicBezTo>
                    <a:pt x="237" y="124"/>
                    <a:pt x="237" y="123"/>
                    <a:pt x="237" y="123"/>
                  </a:cubicBezTo>
                  <a:moveTo>
                    <a:pt x="69" y="95"/>
                  </a:moveTo>
                  <a:cubicBezTo>
                    <a:pt x="69" y="95"/>
                    <a:pt x="72" y="79"/>
                    <a:pt x="60" y="88"/>
                  </a:cubicBezTo>
                  <a:cubicBezTo>
                    <a:pt x="60" y="88"/>
                    <a:pt x="54" y="91"/>
                    <a:pt x="58" y="97"/>
                  </a:cubicBezTo>
                  <a:cubicBezTo>
                    <a:pt x="58" y="97"/>
                    <a:pt x="48" y="97"/>
                    <a:pt x="57" y="112"/>
                  </a:cubicBezTo>
                  <a:cubicBezTo>
                    <a:pt x="57" y="112"/>
                    <a:pt x="57" y="112"/>
                    <a:pt x="57" y="112"/>
                  </a:cubicBezTo>
                  <a:cubicBezTo>
                    <a:pt x="57" y="112"/>
                    <a:pt x="45" y="156"/>
                    <a:pt x="31" y="181"/>
                  </a:cubicBezTo>
                  <a:cubicBezTo>
                    <a:pt x="31" y="181"/>
                    <a:pt x="25" y="194"/>
                    <a:pt x="22" y="187"/>
                  </a:cubicBezTo>
                  <a:cubicBezTo>
                    <a:pt x="22" y="187"/>
                    <a:pt x="17" y="177"/>
                    <a:pt x="25" y="149"/>
                  </a:cubicBezTo>
                  <a:cubicBezTo>
                    <a:pt x="25" y="149"/>
                    <a:pt x="51" y="59"/>
                    <a:pt x="110" y="40"/>
                  </a:cubicBezTo>
                  <a:cubicBezTo>
                    <a:pt x="110" y="40"/>
                    <a:pt x="133" y="31"/>
                    <a:pt x="122" y="49"/>
                  </a:cubicBezTo>
                  <a:cubicBezTo>
                    <a:pt x="122" y="49"/>
                    <a:pt x="95" y="93"/>
                    <a:pt x="69" y="9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8" name="Freeform 71">
              <a:extLst>
                <a:ext uri="{FF2B5EF4-FFF2-40B4-BE49-F238E27FC236}">
                  <a16:creationId xmlns:a16="http://schemas.microsoft.com/office/drawing/2014/main" id="{A5884717-EDEB-494C-AAB3-6D91E900FEA6}"/>
                </a:ext>
              </a:extLst>
            </p:cNvPr>
            <p:cNvSpPr>
              <a:spLocks noEditPoints="1"/>
            </p:cNvSpPr>
            <p:nvPr userDrawn="1"/>
          </p:nvSpPr>
          <p:spPr bwMode="auto">
            <a:xfrm>
              <a:off x="3686375" y="2112152"/>
              <a:ext cx="1399360" cy="407650"/>
            </a:xfrm>
            <a:custGeom>
              <a:avLst/>
              <a:gdLst>
                <a:gd name="T0" fmla="*/ 518 w 587"/>
                <a:gd name="T1" fmla="*/ 69 h 171"/>
                <a:gd name="T2" fmla="*/ 511 w 587"/>
                <a:gd name="T3" fmla="*/ 62 h 171"/>
                <a:gd name="T4" fmla="*/ 432 w 587"/>
                <a:gd name="T5" fmla="*/ 47 h 171"/>
                <a:gd name="T6" fmla="*/ 407 w 587"/>
                <a:gd name="T7" fmla="*/ 45 h 171"/>
                <a:gd name="T8" fmla="*/ 395 w 587"/>
                <a:gd name="T9" fmla="*/ 52 h 171"/>
                <a:gd name="T10" fmla="*/ 407 w 587"/>
                <a:gd name="T11" fmla="*/ 57 h 171"/>
                <a:gd name="T12" fmla="*/ 441 w 587"/>
                <a:gd name="T13" fmla="*/ 71 h 171"/>
                <a:gd name="T14" fmla="*/ 407 w 587"/>
                <a:gd name="T15" fmla="*/ 89 h 171"/>
                <a:gd name="T16" fmla="*/ 380 w 587"/>
                <a:gd name="T17" fmla="*/ 79 h 171"/>
                <a:gd name="T18" fmla="*/ 381 w 587"/>
                <a:gd name="T19" fmla="*/ 69 h 171"/>
                <a:gd name="T20" fmla="*/ 377 w 587"/>
                <a:gd name="T21" fmla="*/ 63 h 171"/>
                <a:gd name="T22" fmla="*/ 370 w 587"/>
                <a:gd name="T23" fmla="*/ 67 h 171"/>
                <a:gd name="T24" fmla="*/ 297 w 587"/>
                <a:gd name="T25" fmla="*/ 89 h 171"/>
                <a:gd name="T26" fmla="*/ 289 w 587"/>
                <a:gd name="T27" fmla="*/ 61 h 171"/>
                <a:gd name="T28" fmla="*/ 290 w 587"/>
                <a:gd name="T29" fmla="*/ 46 h 171"/>
                <a:gd name="T30" fmla="*/ 285 w 587"/>
                <a:gd name="T31" fmla="*/ 53 h 171"/>
                <a:gd name="T32" fmla="*/ 201 w 587"/>
                <a:gd name="T33" fmla="*/ 107 h 171"/>
                <a:gd name="T34" fmla="*/ 199 w 587"/>
                <a:gd name="T35" fmla="*/ 66 h 171"/>
                <a:gd name="T36" fmla="*/ 232 w 587"/>
                <a:gd name="T37" fmla="*/ 31 h 171"/>
                <a:gd name="T38" fmla="*/ 279 w 587"/>
                <a:gd name="T39" fmla="*/ 6 h 171"/>
                <a:gd name="T40" fmla="*/ 281 w 587"/>
                <a:gd name="T41" fmla="*/ 2 h 171"/>
                <a:gd name="T42" fmla="*/ 281 w 587"/>
                <a:gd name="T43" fmla="*/ 2 h 171"/>
                <a:gd name="T44" fmla="*/ 272 w 587"/>
                <a:gd name="T45" fmla="*/ 2 h 171"/>
                <a:gd name="T46" fmla="*/ 233 w 587"/>
                <a:gd name="T47" fmla="*/ 21 h 171"/>
                <a:gd name="T48" fmla="*/ 227 w 587"/>
                <a:gd name="T49" fmla="*/ 9 h 171"/>
                <a:gd name="T50" fmla="*/ 195 w 587"/>
                <a:gd name="T51" fmla="*/ 55 h 171"/>
                <a:gd name="T52" fmla="*/ 100 w 587"/>
                <a:gd name="T53" fmla="*/ 116 h 171"/>
                <a:gd name="T54" fmla="*/ 88 w 587"/>
                <a:gd name="T55" fmla="*/ 83 h 171"/>
                <a:gd name="T56" fmla="*/ 83 w 587"/>
                <a:gd name="T57" fmla="*/ 79 h 171"/>
                <a:gd name="T58" fmla="*/ 73 w 587"/>
                <a:gd name="T59" fmla="*/ 86 h 171"/>
                <a:gd name="T60" fmla="*/ 58 w 587"/>
                <a:gd name="T61" fmla="*/ 101 h 171"/>
                <a:gd name="T62" fmla="*/ 62 w 587"/>
                <a:gd name="T63" fmla="*/ 65 h 171"/>
                <a:gd name="T64" fmla="*/ 17 w 587"/>
                <a:gd name="T65" fmla="*/ 87 h 171"/>
                <a:gd name="T66" fmla="*/ 14 w 587"/>
                <a:gd name="T67" fmla="*/ 123 h 171"/>
                <a:gd name="T68" fmla="*/ 79 w 587"/>
                <a:gd name="T69" fmla="*/ 91 h 171"/>
                <a:gd name="T70" fmla="*/ 81 w 587"/>
                <a:gd name="T71" fmla="*/ 90 h 171"/>
                <a:gd name="T72" fmla="*/ 119 w 587"/>
                <a:gd name="T73" fmla="*/ 122 h 171"/>
                <a:gd name="T74" fmla="*/ 184 w 587"/>
                <a:gd name="T75" fmla="*/ 77 h 171"/>
                <a:gd name="T76" fmla="*/ 277 w 587"/>
                <a:gd name="T77" fmla="*/ 72 h 171"/>
                <a:gd name="T78" fmla="*/ 332 w 587"/>
                <a:gd name="T79" fmla="*/ 97 h 171"/>
                <a:gd name="T80" fmla="*/ 371 w 587"/>
                <a:gd name="T81" fmla="*/ 78 h 171"/>
                <a:gd name="T82" fmla="*/ 412 w 587"/>
                <a:gd name="T83" fmla="*/ 99 h 171"/>
                <a:gd name="T84" fmla="*/ 446 w 587"/>
                <a:gd name="T85" fmla="*/ 80 h 171"/>
                <a:gd name="T86" fmla="*/ 437 w 587"/>
                <a:gd name="T87" fmla="*/ 56 h 171"/>
                <a:gd name="T88" fmla="*/ 506 w 587"/>
                <a:gd name="T89" fmla="*/ 77 h 171"/>
                <a:gd name="T90" fmla="*/ 502 w 587"/>
                <a:gd name="T91" fmla="*/ 98 h 171"/>
                <a:gd name="T92" fmla="*/ 519 w 587"/>
                <a:gd name="T93" fmla="*/ 77 h 171"/>
                <a:gd name="T94" fmla="*/ 564 w 587"/>
                <a:gd name="T95" fmla="*/ 59 h 171"/>
                <a:gd name="T96" fmla="*/ 560 w 587"/>
                <a:gd name="T97" fmla="*/ 84 h 171"/>
                <a:gd name="T98" fmla="*/ 556 w 587"/>
                <a:gd name="T99" fmla="*/ 98 h 171"/>
                <a:gd name="T100" fmla="*/ 573 w 587"/>
                <a:gd name="T101" fmla="*/ 51 h 171"/>
                <a:gd name="T102" fmla="*/ 518 w 587"/>
                <a:gd name="T103" fmla="*/ 69 h 171"/>
                <a:gd name="T104" fmla="*/ 20 w 587"/>
                <a:gd name="T105" fmla="*/ 105 h 171"/>
                <a:gd name="T106" fmla="*/ 45 w 587"/>
                <a:gd name="T107" fmla="*/ 73 h 171"/>
                <a:gd name="T108" fmla="*/ 49 w 587"/>
                <a:gd name="T109" fmla="*/ 105 h 171"/>
                <a:gd name="T110" fmla="*/ 20 w 587"/>
                <a:gd name="T111" fmla="*/ 10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7" h="171">
                  <a:moveTo>
                    <a:pt x="518" y="69"/>
                  </a:moveTo>
                  <a:cubicBezTo>
                    <a:pt x="518" y="69"/>
                    <a:pt x="516" y="71"/>
                    <a:pt x="511" y="62"/>
                  </a:cubicBezTo>
                  <a:cubicBezTo>
                    <a:pt x="511" y="62"/>
                    <a:pt x="500" y="42"/>
                    <a:pt x="432" y="47"/>
                  </a:cubicBezTo>
                  <a:cubicBezTo>
                    <a:pt x="432" y="47"/>
                    <a:pt x="418" y="47"/>
                    <a:pt x="407" y="45"/>
                  </a:cubicBezTo>
                  <a:cubicBezTo>
                    <a:pt x="407" y="45"/>
                    <a:pt x="396" y="43"/>
                    <a:pt x="395" y="52"/>
                  </a:cubicBezTo>
                  <a:cubicBezTo>
                    <a:pt x="395" y="52"/>
                    <a:pt x="394" y="57"/>
                    <a:pt x="407" y="57"/>
                  </a:cubicBezTo>
                  <a:cubicBezTo>
                    <a:pt x="407" y="57"/>
                    <a:pt x="440" y="52"/>
                    <a:pt x="441" y="71"/>
                  </a:cubicBezTo>
                  <a:cubicBezTo>
                    <a:pt x="441" y="71"/>
                    <a:pt x="441" y="87"/>
                    <a:pt x="407" y="89"/>
                  </a:cubicBezTo>
                  <a:cubicBezTo>
                    <a:pt x="407" y="89"/>
                    <a:pt x="385" y="90"/>
                    <a:pt x="380" y="79"/>
                  </a:cubicBezTo>
                  <a:cubicBezTo>
                    <a:pt x="380" y="79"/>
                    <a:pt x="379" y="77"/>
                    <a:pt x="381" y="69"/>
                  </a:cubicBezTo>
                  <a:cubicBezTo>
                    <a:pt x="381" y="69"/>
                    <a:pt x="383" y="63"/>
                    <a:pt x="377" y="63"/>
                  </a:cubicBezTo>
                  <a:cubicBezTo>
                    <a:pt x="377" y="63"/>
                    <a:pt x="373" y="60"/>
                    <a:pt x="370" y="67"/>
                  </a:cubicBezTo>
                  <a:cubicBezTo>
                    <a:pt x="370" y="67"/>
                    <a:pt x="330" y="99"/>
                    <a:pt x="297" y="89"/>
                  </a:cubicBezTo>
                  <a:cubicBezTo>
                    <a:pt x="297" y="89"/>
                    <a:pt x="281" y="84"/>
                    <a:pt x="289" y="61"/>
                  </a:cubicBezTo>
                  <a:cubicBezTo>
                    <a:pt x="289" y="61"/>
                    <a:pt x="298" y="46"/>
                    <a:pt x="290" y="46"/>
                  </a:cubicBezTo>
                  <a:cubicBezTo>
                    <a:pt x="290" y="46"/>
                    <a:pt x="286" y="45"/>
                    <a:pt x="285" y="53"/>
                  </a:cubicBezTo>
                  <a:cubicBezTo>
                    <a:pt x="285" y="53"/>
                    <a:pt x="243" y="106"/>
                    <a:pt x="201" y="107"/>
                  </a:cubicBezTo>
                  <a:cubicBezTo>
                    <a:pt x="201" y="107"/>
                    <a:pt x="177" y="110"/>
                    <a:pt x="199" y="66"/>
                  </a:cubicBezTo>
                  <a:cubicBezTo>
                    <a:pt x="199" y="66"/>
                    <a:pt x="212" y="43"/>
                    <a:pt x="232" y="31"/>
                  </a:cubicBezTo>
                  <a:cubicBezTo>
                    <a:pt x="232" y="31"/>
                    <a:pt x="278" y="7"/>
                    <a:pt x="279" y="6"/>
                  </a:cubicBezTo>
                  <a:cubicBezTo>
                    <a:pt x="280" y="5"/>
                    <a:pt x="283" y="4"/>
                    <a:pt x="281" y="2"/>
                  </a:cubicBezTo>
                  <a:cubicBezTo>
                    <a:pt x="281" y="2"/>
                    <a:pt x="281" y="2"/>
                    <a:pt x="281" y="2"/>
                  </a:cubicBezTo>
                  <a:cubicBezTo>
                    <a:pt x="281" y="2"/>
                    <a:pt x="277" y="0"/>
                    <a:pt x="272" y="2"/>
                  </a:cubicBezTo>
                  <a:cubicBezTo>
                    <a:pt x="233" y="21"/>
                    <a:pt x="233" y="21"/>
                    <a:pt x="233" y="21"/>
                  </a:cubicBezTo>
                  <a:cubicBezTo>
                    <a:pt x="233" y="21"/>
                    <a:pt x="238" y="4"/>
                    <a:pt x="227" y="9"/>
                  </a:cubicBezTo>
                  <a:cubicBezTo>
                    <a:pt x="227" y="9"/>
                    <a:pt x="212" y="22"/>
                    <a:pt x="195" y="55"/>
                  </a:cubicBezTo>
                  <a:cubicBezTo>
                    <a:pt x="195" y="55"/>
                    <a:pt x="131" y="120"/>
                    <a:pt x="100" y="116"/>
                  </a:cubicBezTo>
                  <a:cubicBezTo>
                    <a:pt x="100" y="116"/>
                    <a:pt x="80" y="117"/>
                    <a:pt x="88" y="83"/>
                  </a:cubicBezTo>
                  <a:cubicBezTo>
                    <a:pt x="88" y="83"/>
                    <a:pt x="89" y="80"/>
                    <a:pt x="83" y="79"/>
                  </a:cubicBezTo>
                  <a:cubicBezTo>
                    <a:pt x="83" y="79"/>
                    <a:pt x="79" y="77"/>
                    <a:pt x="73" y="86"/>
                  </a:cubicBezTo>
                  <a:cubicBezTo>
                    <a:pt x="73" y="86"/>
                    <a:pt x="69" y="94"/>
                    <a:pt x="58" y="101"/>
                  </a:cubicBezTo>
                  <a:cubicBezTo>
                    <a:pt x="58" y="101"/>
                    <a:pt x="77" y="79"/>
                    <a:pt x="62" y="65"/>
                  </a:cubicBezTo>
                  <a:cubicBezTo>
                    <a:pt x="62" y="65"/>
                    <a:pt x="44" y="49"/>
                    <a:pt x="17" y="87"/>
                  </a:cubicBezTo>
                  <a:cubicBezTo>
                    <a:pt x="17" y="87"/>
                    <a:pt x="0" y="113"/>
                    <a:pt x="14" y="123"/>
                  </a:cubicBezTo>
                  <a:cubicBezTo>
                    <a:pt x="14" y="123"/>
                    <a:pt x="29" y="136"/>
                    <a:pt x="79" y="91"/>
                  </a:cubicBezTo>
                  <a:cubicBezTo>
                    <a:pt x="81" y="90"/>
                    <a:pt x="81" y="90"/>
                    <a:pt x="81" y="90"/>
                  </a:cubicBezTo>
                  <a:cubicBezTo>
                    <a:pt x="81" y="90"/>
                    <a:pt x="66" y="139"/>
                    <a:pt x="119" y="122"/>
                  </a:cubicBezTo>
                  <a:cubicBezTo>
                    <a:pt x="119" y="122"/>
                    <a:pt x="152" y="109"/>
                    <a:pt x="184" y="77"/>
                  </a:cubicBezTo>
                  <a:cubicBezTo>
                    <a:pt x="184" y="77"/>
                    <a:pt x="157" y="171"/>
                    <a:pt x="277" y="72"/>
                  </a:cubicBezTo>
                  <a:cubicBezTo>
                    <a:pt x="277" y="72"/>
                    <a:pt x="270" y="111"/>
                    <a:pt x="332" y="97"/>
                  </a:cubicBezTo>
                  <a:cubicBezTo>
                    <a:pt x="332" y="97"/>
                    <a:pt x="355" y="90"/>
                    <a:pt x="371" y="78"/>
                  </a:cubicBezTo>
                  <a:cubicBezTo>
                    <a:pt x="371" y="78"/>
                    <a:pt x="372" y="101"/>
                    <a:pt x="412" y="99"/>
                  </a:cubicBezTo>
                  <a:cubicBezTo>
                    <a:pt x="412" y="99"/>
                    <a:pt x="435" y="99"/>
                    <a:pt x="446" y="80"/>
                  </a:cubicBezTo>
                  <a:cubicBezTo>
                    <a:pt x="446" y="80"/>
                    <a:pt x="454" y="64"/>
                    <a:pt x="437" y="56"/>
                  </a:cubicBezTo>
                  <a:cubicBezTo>
                    <a:pt x="437" y="56"/>
                    <a:pt x="515" y="54"/>
                    <a:pt x="506" y="77"/>
                  </a:cubicBezTo>
                  <a:cubicBezTo>
                    <a:pt x="506" y="77"/>
                    <a:pt x="490" y="100"/>
                    <a:pt x="502" y="98"/>
                  </a:cubicBezTo>
                  <a:cubicBezTo>
                    <a:pt x="502" y="98"/>
                    <a:pt x="508" y="98"/>
                    <a:pt x="519" y="77"/>
                  </a:cubicBezTo>
                  <a:cubicBezTo>
                    <a:pt x="519" y="77"/>
                    <a:pt x="545" y="46"/>
                    <a:pt x="564" y="59"/>
                  </a:cubicBezTo>
                  <a:cubicBezTo>
                    <a:pt x="564" y="59"/>
                    <a:pt x="572" y="67"/>
                    <a:pt x="560" y="84"/>
                  </a:cubicBezTo>
                  <a:cubicBezTo>
                    <a:pt x="560" y="84"/>
                    <a:pt x="547" y="103"/>
                    <a:pt x="556" y="98"/>
                  </a:cubicBezTo>
                  <a:cubicBezTo>
                    <a:pt x="556" y="98"/>
                    <a:pt x="587" y="67"/>
                    <a:pt x="573" y="51"/>
                  </a:cubicBezTo>
                  <a:cubicBezTo>
                    <a:pt x="573" y="51"/>
                    <a:pt x="558" y="32"/>
                    <a:pt x="518" y="69"/>
                  </a:cubicBezTo>
                  <a:moveTo>
                    <a:pt x="20" y="105"/>
                  </a:moveTo>
                  <a:cubicBezTo>
                    <a:pt x="20" y="105"/>
                    <a:pt x="18" y="88"/>
                    <a:pt x="45" y="73"/>
                  </a:cubicBezTo>
                  <a:cubicBezTo>
                    <a:pt x="45" y="73"/>
                    <a:pt x="77" y="60"/>
                    <a:pt x="49" y="105"/>
                  </a:cubicBezTo>
                  <a:cubicBezTo>
                    <a:pt x="49" y="105"/>
                    <a:pt x="22" y="125"/>
                    <a:pt x="20"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9" name="Freeform 72">
              <a:extLst>
                <a:ext uri="{FF2B5EF4-FFF2-40B4-BE49-F238E27FC236}">
                  <a16:creationId xmlns:a16="http://schemas.microsoft.com/office/drawing/2014/main" id="{F93F8086-7BD0-B340-ABAA-FD70F68D17BD}"/>
                </a:ext>
              </a:extLst>
            </p:cNvPr>
            <p:cNvSpPr>
              <a:spLocks noEditPoints="1"/>
            </p:cNvSpPr>
            <p:nvPr userDrawn="1"/>
          </p:nvSpPr>
          <p:spPr bwMode="auto">
            <a:xfrm>
              <a:off x="5080967" y="1983421"/>
              <a:ext cx="1304003" cy="796229"/>
            </a:xfrm>
            <a:custGeom>
              <a:avLst/>
              <a:gdLst>
                <a:gd name="T0" fmla="*/ 530 w 547"/>
                <a:gd name="T1" fmla="*/ 96 h 334"/>
                <a:gd name="T2" fmla="*/ 435 w 547"/>
                <a:gd name="T3" fmla="*/ 85 h 334"/>
                <a:gd name="T4" fmla="*/ 425 w 547"/>
                <a:gd name="T5" fmla="*/ 88 h 334"/>
                <a:gd name="T6" fmla="*/ 359 w 547"/>
                <a:gd name="T7" fmla="*/ 121 h 334"/>
                <a:gd name="T8" fmla="*/ 333 w 547"/>
                <a:gd name="T9" fmla="*/ 102 h 334"/>
                <a:gd name="T10" fmla="*/ 324 w 547"/>
                <a:gd name="T11" fmla="*/ 99 h 334"/>
                <a:gd name="T12" fmla="*/ 298 w 547"/>
                <a:gd name="T13" fmla="*/ 118 h 334"/>
                <a:gd name="T14" fmla="*/ 245 w 547"/>
                <a:gd name="T15" fmla="*/ 113 h 334"/>
                <a:gd name="T16" fmla="*/ 237 w 547"/>
                <a:gd name="T17" fmla="*/ 94 h 334"/>
                <a:gd name="T18" fmla="*/ 195 w 547"/>
                <a:gd name="T19" fmla="*/ 120 h 334"/>
                <a:gd name="T20" fmla="*/ 183 w 547"/>
                <a:gd name="T21" fmla="*/ 135 h 334"/>
                <a:gd name="T22" fmla="*/ 218 w 547"/>
                <a:gd name="T23" fmla="*/ 68 h 334"/>
                <a:gd name="T24" fmla="*/ 233 w 547"/>
                <a:gd name="T25" fmla="*/ 12 h 334"/>
                <a:gd name="T26" fmla="*/ 223 w 547"/>
                <a:gd name="T27" fmla="*/ 16 h 334"/>
                <a:gd name="T28" fmla="*/ 214 w 547"/>
                <a:gd name="T29" fmla="*/ 46 h 334"/>
                <a:gd name="T30" fmla="*/ 194 w 547"/>
                <a:gd name="T31" fmla="*/ 86 h 334"/>
                <a:gd name="T32" fmla="*/ 97 w 547"/>
                <a:gd name="T33" fmla="*/ 124 h 334"/>
                <a:gd name="T34" fmla="*/ 99 w 547"/>
                <a:gd name="T35" fmla="*/ 96 h 334"/>
                <a:gd name="T36" fmla="*/ 73 w 547"/>
                <a:gd name="T37" fmla="*/ 72 h 334"/>
                <a:gd name="T38" fmla="*/ 10 w 547"/>
                <a:gd name="T39" fmla="*/ 129 h 334"/>
                <a:gd name="T40" fmla="*/ 15 w 547"/>
                <a:gd name="T41" fmla="*/ 152 h 334"/>
                <a:gd name="T42" fmla="*/ 17 w 547"/>
                <a:gd name="T43" fmla="*/ 144 h 334"/>
                <a:gd name="T44" fmla="*/ 34 w 547"/>
                <a:gd name="T45" fmla="*/ 110 h 334"/>
                <a:gd name="T46" fmla="*/ 81 w 547"/>
                <a:gd name="T47" fmla="*/ 83 h 334"/>
                <a:gd name="T48" fmla="*/ 88 w 547"/>
                <a:gd name="T49" fmla="*/ 114 h 334"/>
                <a:gd name="T50" fmla="*/ 87 w 547"/>
                <a:gd name="T51" fmla="*/ 124 h 334"/>
                <a:gd name="T52" fmla="*/ 75 w 547"/>
                <a:gd name="T53" fmla="*/ 121 h 334"/>
                <a:gd name="T54" fmla="*/ 67 w 547"/>
                <a:gd name="T55" fmla="*/ 117 h 334"/>
                <a:gd name="T56" fmla="*/ 65 w 547"/>
                <a:gd name="T57" fmla="*/ 150 h 334"/>
                <a:gd name="T58" fmla="*/ 89 w 547"/>
                <a:gd name="T59" fmla="*/ 146 h 334"/>
                <a:gd name="T60" fmla="*/ 94 w 547"/>
                <a:gd name="T61" fmla="*/ 135 h 334"/>
                <a:gd name="T62" fmla="*/ 186 w 547"/>
                <a:gd name="T63" fmla="*/ 103 h 334"/>
                <a:gd name="T64" fmla="*/ 177 w 547"/>
                <a:gd name="T65" fmla="*/ 126 h 334"/>
                <a:gd name="T66" fmla="*/ 166 w 547"/>
                <a:gd name="T67" fmla="*/ 154 h 334"/>
                <a:gd name="T68" fmla="*/ 180 w 547"/>
                <a:gd name="T69" fmla="*/ 149 h 334"/>
                <a:gd name="T70" fmla="*/ 230 w 547"/>
                <a:gd name="T71" fmla="*/ 100 h 334"/>
                <a:gd name="T72" fmla="*/ 233 w 547"/>
                <a:gd name="T73" fmla="*/ 109 h 334"/>
                <a:gd name="T74" fmla="*/ 321 w 547"/>
                <a:gd name="T75" fmla="*/ 111 h 334"/>
                <a:gd name="T76" fmla="*/ 393 w 547"/>
                <a:gd name="T77" fmla="*/ 117 h 334"/>
                <a:gd name="T78" fmla="*/ 323 w 547"/>
                <a:gd name="T79" fmla="*/ 285 h 334"/>
                <a:gd name="T80" fmla="*/ 333 w 547"/>
                <a:gd name="T81" fmla="*/ 321 h 334"/>
                <a:gd name="T82" fmla="*/ 391 w 547"/>
                <a:gd name="T83" fmla="*/ 235 h 334"/>
                <a:gd name="T84" fmla="*/ 424 w 547"/>
                <a:gd name="T85" fmla="*/ 121 h 334"/>
                <a:gd name="T86" fmla="*/ 432 w 547"/>
                <a:gd name="T87" fmla="*/ 100 h 334"/>
                <a:gd name="T88" fmla="*/ 435 w 547"/>
                <a:gd name="T89" fmla="*/ 96 h 334"/>
                <a:gd name="T90" fmla="*/ 438 w 547"/>
                <a:gd name="T91" fmla="*/ 94 h 334"/>
                <a:gd name="T92" fmla="*/ 510 w 547"/>
                <a:gd name="T93" fmla="*/ 92 h 334"/>
                <a:gd name="T94" fmla="*/ 524 w 547"/>
                <a:gd name="T95" fmla="*/ 134 h 334"/>
                <a:gd name="T96" fmla="*/ 461 w 547"/>
                <a:gd name="T97" fmla="*/ 149 h 334"/>
                <a:gd name="T98" fmla="*/ 448 w 547"/>
                <a:gd name="T99" fmla="*/ 146 h 334"/>
                <a:gd name="T100" fmla="*/ 494 w 547"/>
                <a:gd name="T101" fmla="*/ 160 h 334"/>
                <a:gd name="T102" fmla="*/ 534 w 547"/>
                <a:gd name="T103" fmla="*/ 137 h 334"/>
                <a:gd name="T104" fmla="*/ 530 w 547"/>
                <a:gd name="T105" fmla="*/ 96 h 334"/>
                <a:gd name="T106" fmla="*/ 74 w 547"/>
                <a:gd name="T107" fmla="*/ 145 h 334"/>
                <a:gd name="T108" fmla="*/ 68 w 547"/>
                <a:gd name="T109" fmla="*/ 130 h 334"/>
                <a:gd name="T110" fmla="*/ 85 w 547"/>
                <a:gd name="T111" fmla="*/ 135 h 334"/>
                <a:gd name="T112" fmla="*/ 74 w 547"/>
                <a:gd name="T113" fmla="*/ 145 h 334"/>
                <a:gd name="T114" fmla="*/ 373 w 547"/>
                <a:gd name="T115" fmla="*/ 259 h 334"/>
                <a:gd name="T116" fmla="*/ 345 w 547"/>
                <a:gd name="T117" fmla="*/ 310 h 334"/>
                <a:gd name="T118" fmla="*/ 343 w 547"/>
                <a:gd name="T119" fmla="*/ 234 h 334"/>
                <a:gd name="T120" fmla="*/ 417 w 547"/>
                <a:gd name="T121" fmla="*/ 109 h 334"/>
                <a:gd name="T122" fmla="*/ 373 w 547"/>
                <a:gd name="T123" fmla="*/ 25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7" h="334">
                  <a:moveTo>
                    <a:pt x="530" y="96"/>
                  </a:moveTo>
                  <a:cubicBezTo>
                    <a:pt x="492" y="54"/>
                    <a:pt x="435" y="85"/>
                    <a:pt x="435" y="85"/>
                  </a:cubicBezTo>
                  <a:cubicBezTo>
                    <a:pt x="427" y="83"/>
                    <a:pt x="425" y="88"/>
                    <a:pt x="425" y="88"/>
                  </a:cubicBezTo>
                  <a:cubicBezTo>
                    <a:pt x="393" y="114"/>
                    <a:pt x="359" y="121"/>
                    <a:pt x="359" y="121"/>
                  </a:cubicBezTo>
                  <a:cubicBezTo>
                    <a:pt x="328" y="127"/>
                    <a:pt x="333" y="102"/>
                    <a:pt x="333" y="102"/>
                  </a:cubicBezTo>
                  <a:cubicBezTo>
                    <a:pt x="333" y="89"/>
                    <a:pt x="324" y="99"/>
                    <a:pt x="324" y="99"/>
                  </a:cubicBezTo>
                  <a:cubicBezTo>
                    <a:pt x="318" y="107"/>
                    <a:pt x="298" y="118"/>
                    <a:pt x="298" y="118"/>
                  </a:cubicBezTo>
                  <a:cubicBezTo>
                    <a:pt x="257" y="139"/>
                    <a:pt x="245" y="113"/>
                    <a:pt x="245" y="113"/>
                  </a:cubicBezTo>
                  <a:cubicBezTo>
                    <a:pt x="237" y="94"/>
                    <a:pt x="237" y="94"/>
                    <a:pt x="237" y="94"/>
                  </a:cubicBezTo>
                  <a:cubicBezTo>
                    <a:pt x="228" y="71"/>
                    <a:pt x="195" y="120"/>
                    <a:pt x="195" y="120"/>
                  </a:cubicBezTo>
                  <a:cubicBezTo>
                    <a:pt x="185" y="137"/>
                    <a:pt x="183" y="135"/>
                    <a:pt x="183" y="135"/>
                  </a:cubicBezTo>
                  <a:cubicBezTo>
                    <a:pt x="190" y="110"/>
                    <a:pt x="218" y="68"/>
                    <a:pt x="218" y="68"/>
                  </a:cubicBezTo>
                  <a:cubicBezTo>
                    <a:pt x="239" y="31"/>
                    <a:pt x="233" y="12"/>
                    <a:pt x="233" y="12"/>
                  </a:cubicBezTo>
                  <a:cubicBezTo>
                    <a:pt x="228" y="0"/>
                    <a:pt x="223" y="16"/>
                    <a:pt x="223" y="16"/>
                  </a:cubicBezTo>
                  <a:cubicBezTo>
                    <a:pt x="221" y="29"/>
                    <a:pt x="214" y="46"/>
                    <a:pt x="214" y="46"/>
                  </a:cubicBezTo>
                  <a:cubicBezTo>
                    <a:pt x="204" y="73"/>
                    <a:pt x="194" y="86"/>
                    <a:pt x="194" y="86"/>
                  </a:cubicBezTo>
                  <a:cubicBezTo>
                    <a:pt x="147" y="117"/>
                    <a:pt x="116" y="124"/>
                    <a:pt x="97" y="124"/>
                  </a:cubicBezTo>
                  <a:cubicBezTo>
                    <a:pt x="100" y="109"/>
                    <a:pt x="99" y="96"/>
                    <a:pt x="99" y="96"/>
                  </a:cubicBezTo>
                  <a:cubicBezTo>
                    <a:pt x="96" y="67"/>
                    <a:pt x="73" y="72"/>
                    <a:pt x="73" y="72"/>
                  </a:cubicBezTo>
                  <a:cubicBezTo>
                    <a:pt x="35" y="77"/>
                    <a:pt x="10" y="129"/>
                    <a:pt x="10" y="129"/>
                  </a:cubicBezTo>
                  <a:cubicBezTo>
                    <a:pt x="0" y="154"/>
                    <a:pt x="15" y="152"/>
                    <a:pt x="15" y="152"/>
                  </a:cubicBezTo>
                  <a:cubicBezTo>
                    <a:pt x="25" y="149"/>
                    <a:pt x="17" y="144"/>
                    <a:pt x="17" y="144"/>
                  </a:cubicBezTo>
                  <a:cubicBezTo>
                    <a:pt x="17" y="130"/>
                    <a:pt x="34" y="110"/>
                    <a:pt x="34" y="110"/>
                  </a:cubicBezTo>
                  <a:cubicBezTo>
                    <a:pt x="72" y="70"/>
                    <a:pt x="81" y="83"/>
                    <a:pt x="81" y="83"/>
                  </a:cubicBezTo>
                  <a:cubicBezTo>
                    <a:pt x="80" y="83"/>
                    <a:pt x="92" y="89"/>
                    <a:pt x="88" y="114"/>
                  </a:cubicBezTo>
                  <a:cubicBezTo>
                    <a:pt x="88" y="118"/>
                    <a:pt x="87" y="121"/>
                    <a:pt x="87" y="124"/>
                  </a:cubicBezTo>
                  <a:cubicBezTo>
                    <a:pt x="79" y="123"/>
                    <a:pt x="75" y="121"/>
                    <a:pt x="75" y="121"/>
                  </a:cubicBezTo>
                  <a:cubicBezTo>
                    <a:pt x="69" y="115"/>
                    <a:pt x="67" y="117"/>
                    <a:pt x="67" y="117"/>
                  </a:cubicBezTo>
                  <a:cubicBezTo>
                    <a:pt x="50" y="123"/>
                    <a:pt x="65" y="150"/>
                    <a:pt x="65" y="150"/>
                  </a:cubicBezTo>
                  <a:cubicBezTo>
                    <a:pt x="77" y="167"/>
                    <a:pt x="89" y="146"/>
                    <a:pt x="89" y="146"/>
                  </a:cubicBezTo>
                  <a:cubicBezTo>
                    <a:pt x="91" y="142"/>
                    <a:pt x="93" y="139"/>
                    <a:pt x="94" y="135"/>
                  </a:cubicBezTo>
                  <a:cubicBezTo>
                    <a:pt x="135" y="134"/>
                    <a:pt x="186" y="103"/>
                    <a:pt x="186" y="103"/>
                  </a:cubicBezTo>
                  <a:cubicBezTo>
                    <a:pt x="185" y="112"/>
                    <a:pt x="177" y="126"/>
                    <a:pt x="177" y="126"/>
                  </a:cubicBezTo>
                  <a:cubicBezTo>
                    <a:pt x="161" y="155"/>
                    <a:pt x="166" y="154"/>
                    <a:pt x="166" y="154"/>
                  </a:cubicBezTo>
                  <a:cubicBezTo>
                    <a:pt x="171" y="165"/>
                    <a:pt x="180" y="149"/>
                    <a:pt x="180" y="149"/>
                  </a:cubicBezTo>
                  <a:cubicBezTo>
                    <a:pt x="230" y="82"/>
                    <a:pt x="230" y="100"/>
                    <a:pt x="230" y="100"/>
                  </a:cubicBezTo>
                  <a:cubicBezTo>
                    <a:pt x="233" y="109"/>
                    <a:pt x="233" y="109"/>
                    <a:pt x="233" y="109"/>
                  </a:cubicBezTo>
                  <a:cubicBezTo>
                    <a:pt x="257" y="165"/>
                    <a:pt x="321" y="111"/>
                    <a:pt x="321" y="111"/>
                  </a:cubicBezTo>
                  <a:cubicBezTo>
                    <a:pt x="337" y="152"/>
                    <a:pt x="393" y="117"/>
                    <a:pt x="393" y="117"/>
                  </a:cubicBezTo>
                  <a:cubicBezTo>
                    <a:pt x="332" y="198"/>
                    <a:pt x="323" y="285"/>
                    <a:pt x="323" y="285"/>
                  </a:cubicBezTo>
                  <a:cubicBezTo>
                    <a:pt x="319" y="317"/>
                    <a:pt x="333" y="321"/>
                    <a:pt x="333" y="321"/>
                  </a:cubicBezTo>
                  <a:cubicBezTo>
                    <a:pt x="368" y="334"/>
                    <a:pt x="391" y="235"/>
                    <a:pt x="391" y="235"/>
                  </a:cubicBezTo>
                  <a:cubicBezTo>
                    <a:pt x="424" y="121"/>
                    <a:pt x="424" y="121"/>
                    <a:pt x="424" y="121"/>
                  </a:cubicBezTo>
                  <a:cubicBezTo>
                    <a:pt x="429" y="100"/>
                    <a:pt x="432" y="100"/>
                    <a:pt x="432" y="100"/>
                  </a:cubicBezTo>
                  <a:cubicBezTo>
                    <a:pt x="434" y="97"/>
                    <a:pt x="435" y="96"/>
                    <a:pt x="435" y="96"/>
                  </a:cubicBezTo>
                  <a:cubicBezTo>
                    <a:pt x="437" y="94"/>
                    <a:pt x="438" y="94"/>
                    <a:pt x="438" y="94"/>
                  </a:cubicBezTo>
                  <a:cubicBezTo>
                    <a:pt x="485" y="70"/>
                    <a:pt x="510" y="92"/>
                    <a:pt x="510" y="92"/>
                  </a:cubicBezTo>
                  <a:cubicBezTo>
                    <a:pt x="540" y="114"/>
                    <a:pt x="524" y="134"/>
                    <a:pt x="524" y="134"/>
                  </a:cubicBezTo>
                  <a:cubicBezTo>
                    <a:pt x="496" y="163"/>
                    <a:pt x="461" y="149"/>
                    <a:pt x="461" y="149"/>
                  </a:cubicBezTo>
                  <a:cubicBezTo>
                    <a:pt x="447" y="142"/>
                    <a:pt x="448" y="146"/>
                    <a:pt x="448" y="146"/>
                  </a:cubicBezTo>
                  <a:cubicBezTo>
                    <a:pt x="467" y="163"/>
                    <a:pt x="494" y="160"/>
                    <a:pt x="494" y="160"/>
                  </a:cubicBezTo>
                  <a:cubicBezTo>
                    <a:pt x="518" y="158"/>
                    <a:pt x="534" y="137"/>
                    <a:pt x="534" y="137"/>
                  </a:cubicBezTo>
                  <a:cubicBezTo>
                    <a:pt x="547" y="117"/>
                    <a:pt x="530" y="96"/>
                    <a:pt x="530" y="96"/>
                  </a:cubicBezTo>
                  <a:moveTo>
                    <a:pt x="74" y="145"/>
                  </a:moveTo>
                  <a:cubicBezTo>
                    <a:pt x="70" y="142"/>
                    <a:pt x="68" y="130"/>
                    <a:pt x="68" y="130"/>
                  </a:cubicBezTo>
                  <a:cubicBezTo>
                    <a:pt x="73" y="133"/>
                    <a:pt x="79" y="134"/>
                    <a:pt x="85" y="135"/>
                  </a:cubicBezTo>
                  <a:cubicBezTo>
                    <a:pt x="80" y="154"/>
                    <a:pt x="74" y="145"/>
                    <a:pt x="74" y="145"/>
                  </a:cubicBezTo>
                  <a:moveTo>
                    <a:pt x="373" y="259"/>
                  </a:moveTo>
                  <a:cubicBezTo>
                    <a:pt x="359" y="304"/>
                    <a:pt x="345" y="310"/>
                    <a:pt x="345" y="310"/>
                  </a:cubicBezTo>
                  <a:cubicBezTo>
                    <a:pt x="317" y="318"/>
                    <a:pt x="343" y="234"/>
                    <a:pt x="343" y="234"/>
                  </a:cubicBezTo>
                  <a:cubicBezTo>
                    <a:pt x="372" y="140"/>
                    <a:pt x="417" y="109"/>
                    <a:pt x="417" y="109"/>
                  </a:cubicBezTo>
                  <a:cubicBezTo>
                    <a:pt x="421" y="107"/>
                    <a:pt x="373" y="259"/>
                    <a:pt x="373" y="2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100" name="Freeform 73">
              <a:extLst>
                <a:ext uri="{FF2B5EF4-FFF2-40B4-BE49-F238E27FC236}">
                  <a16:creationId xmlns:a16="http://schemas.microsoft.com/office/drawing/2014/main" id="{79FEA98E-BB87-0B44-9F8B-FC36922AC1BB}"/>
                </a:ext>
              </a:extLst>
            </p:cNvPr>
            <p:cNvSpPr>
              <a:spLocks/>
            </p:cNvSpPr>
            <p:nvPr userDrawn="1"/>
          </p:nvSpPr>
          <p:spPr bwMode="auto">
            <a:xfrm>
              <a:off x="3080859" y="2410142"/>
              <a:ext cx="2784417" cy="123964"/>
            </a:xfrm>
            <a:custGeom>
              <a:avLst/>
              <a:gdLst>
                <a:gd name="T0" fmla="*/ 0 w 1168"/>
                <a:gd name="T1" fmla="*/ 46 h 52"/>
                <a:gd name="T2" fmla="*/ 607 w 1168"/>
                <a:gd name="T3" fmla="*/ 14 h 52"/>
                <a:gd name="T4" fmla="*/ 1168 w 1168"/>
                <a:gd name="T5" fmla="*/ 32 h 52"/>
                <a:gd name="T6" fmla="*/ 1164 w 1168"/>
                <a:gd name="T7" fmla="*/ 40 h 52"/>
                <a:gd name="T8" fmla="*/ 756 w 1168"/>
                <a:gd name="T9" fmla="*/ 18 h 52"/>
                <a:gd name="T10" fmla="*/ 12 w 1168"/>
                <a:gd name="T11" fmla="*/ 52 h 52"/>
                <a:gd name="T12" fmla="*/ 0 w 1168"/>
                <a:gd name="T13" fmla="*/ 46 h 52"/>
              </a:gdLst>
              <a:ahLst/>
              <a:cxnLst>
                <a:cxn ang="0">
                  <a:pos x="T0" y="T1"/>
                </a:cxn>
                <a:cxn ang="0">
                  <a:pos x="T2" y="T3"/>
                </a:cxn>
                <a:cxn ang="0">
                  <a:pos x="T4" y="T5"/>
                </a:cxn>
                <a:cxn ang="0">
                  <a:pos x="T6" y="T7"/>
                </a:cxn>
                <a:cxn ang="0">
                  <a:pos x="T8" y="T9"/>
                </a:cxn>
                <a:cxn ang="0">
                  <a:pos x="T10" y="T11"/>
                </a:cxn>
                <a:cxn ang="0">
                  <a:pos x="T12" y="T13"/>
                </a:cxn>
              </a:cxnLst>
              <a:rect l="0" t="0" r="r" b="b"/>
              <a:pathLst>
                <a:path w="1168" h="52">
                  <a:moveTo>
                    <a:pt x="0" y="46"/>
                  </a:moveTo>
                  <a:cubicBezTo>
                    <a:pt x="0" y="46"/>
                    <a:pt x="417" y="14"/>
                    <a:pt x="607" y="14"/>
                  </a:cubicBezTo>
                  <a:cubicBezTo>
                    <a:pt x="607" y="14"/>
                    <a:pt x="1089" y="0"/>
                    <a:pt x="1168" y="32"/>
                  </a:cubicBezTo>
                  <a:cubicBezTo>
                    <a:pt x="1164" y="40"/>
                    <a:pt x="1164" y="40"/>
                    <a:pt x="1164" y="40"/>
                  </a:cubicBezTo>
                  <a:cubicBezTo>
                    <a:pt x="1164" y="40"/>
                    <a:pt x="1059" y="16"/>
                    <a:pt x="756" y="18"/>
                  </a:cubicBezTo>
                  <a:cubicBezTo>
                    <a:pt x="756" y="18"/>
                    <a:pt x="183" y="28"/>
                    <a:pt x="12" y="52"/>
                  </a:cubicBez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101" name="Freeform 74">
              <a:extLst>
                <a:ext uri="{FF2B5EF4-FFF2-40B4-BE49-F238E27FC236}">
                  <a16:creationId xmlns:a16="http://schemas.microsoft.com/office/drawing/2014/main" id="{D6794B8A-EEB4-9541-BD62-77B7355C5A31}"/>
                </a:ext>
              </a:extLst>
            </p:cNvPr>
            <p:cNvSpPr>
              <a:spLocks/>
            </p:cNvSpPr>
            <p:nvPr userDrawn="1"/>
          </p:nvSpPr>
          <p:spPr bwMode="auto">
            <a:xfrm>
              <a:off x="6284846" y="2045402"/>
              <a:ext cx="57214" cy="69134"/>
            </a:xfrm>
            <a:custGeom>
              <a:avLst/>
              <a:gdLst>
                <a:gd name="T0" fmla="*/ 48 w 48"/>
                <a:gd name="T1" fmla="*/ 0 h 58"/>
                <a:gd name="T2" fmla="*/ 48 w 48"/>
                <a:gd name="T3" fmla="*/ 8 h 58"/>
                <a:gd name="T4" fmla="*/ 28 w 48"/>
                <a:gd name="T5" fmla="*/ 8 h 58"/>
                <a:gd name="T6" fmla="*/ 28 w 48"/>
                <a:gd name="T7" fmla="*/ 58 h 58"/>
                <a:gd name="T8" fmla="*/ 20 w 48"/>
                <a:gd name="T9" fmla="*/ 58 h 58"/>
                <a:gd name="T10" fmla="*/ 20 w 48"/>
                <a:gd name="T11" fmla="*/ 8 h 58"/>
                <a:gd name="T12" fmla="*/ 0 w 48"/>
                <a:gd name="T13" fmla="*/ 8 h 58"/>
                <a:gd name="T14" fmla="*/ 0 w 48"/>
                <a:gd name="T15" fmla="*/ 0 h 58"/>
                <a:gd name="T16" fmla="*/ 48 w 4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8">
                  <a:moveTo>
                    <a:pt x="48" y="0"/>
                  </a:moveTo>
                  <a:lnTo>
                    <a:pt x="48" y="8"/>
                  </a:lnTo>
                  <a:lnTo>
                    <a:pt x="28" y="8"/>
                  </a:lnTo>
                  <a:lnTo>
                    <a:pt x="28" y="58"/>
                  </a:lnTo>
                  <a:lnTo>
                    <a:pt x="20" y="58"/>
                  </a:lnTo>
                  <a:lnTo>
                    <a:pt x="20" y="8"/>
                  </a:lnTo>
                  <a:lnTo>
                    <a:pt x="0" y="8"/>
                  </a:lnTo>
                  <a:lnTo>
                    <a:pt x="0"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102" name="Freeform 75">
              <a:extLst>
                <a:ext uri="{FF2B5EF4-FFF2-40B4-BE49-F238E27FC236}">
                  <a16:creationId xmlns:a16="http://schemas.microsoft.com/office/drawing/2014/main" id="{1B0908A7-98A9-BA48-B88A-905370A16B01}"/>
                </a:ext>
              </a:extLst>
            </p:cNvPr>
            <p:cNvSpPr>
              <a:spLocks/>
            </p:cNvSpPr>
            <p:nvPr userDrawn="1"/>
          </p:nvSpPr>
          <p:spPr bwMode="auto">
            <a:xfrm>
              <a:off x="6349212" y="2045402"/>
              <a:ext cx="66750" cy="69134"/>
            </a:xfrm>
            <a:custGeom>
              <a:avLst/>
              <a:gdLst>
                <a:gd name="T0" fmla="*/ 28 w 28"/>
                <a:gd name="T1" fmla="*/ 0 h 29"/>
                <a:gd name="T2" fmla="*/ 28 w 28"/>
                <a:gd name="T3" fmla="*/ 29 h 29"/>
                <a:gd name="T4" fmla="*/ 24 w 28"/>
                <a:gd name="T5" fmla="*/ 29 h 29"/>
                <a:gd name="T6" fmla="*/ 24 w 28"/>
                <a:gd name="T7" fmla="*/ 18 h 29"/>
                <a:gd name="T8" fmla="*/ 24 w 28"/>
                <a:gd name="T9" fmla="*/ 7 h 29"/>
                <a:gd name="T10" fmla="*/ 24 w 28"/>
                <a:gd name="T11" fmla="*/ 7 h 29"/>
                <a:gd name="T12" fmla="*/ 21 w 28"/>
                <a:gd name="T13" fmla="*/ 12 h 29"/>
                <a:gd name="T14" fmla="*/ 16 w 28"/>
                <a:gd name="T15" fmla="*/ 22 h 29"/>
                <a:gd name="T16" fmla="*/ 13 w 28"/>
                <a:gd name="T17" fmla="*/ 22 h 29"/>
                <a:gd name="T18" fmla="*/ 7 w 28"/>
                <a:gd name="T19" fmla="*/ 12 h 29"/>
                <a:gd name="T20" fmla="*/ 5 w 28"/>
                <a:gd name="T21" fmla="*/ 7 h 29"/>
                <a:gd name="T22" fmla="*/ 5 w 28"/>
                <a:gd name="T23" fmla="*/ 7 h 29"/>
                <a:gd name="T24" fmla="*/ 5 w 28"/>
                <a:gd name="T25" fmla="*/ 18 h 29"/>
                <a:gd name="T26" fmla="*/ 5 w 28"/>
                <a:gd name="T27" fmla="*/ 29 h 29"/>
                <a:gd name="T28" fmla="*/ 0 w 28"/>
                <a:gd name="T29" fmla="*/ 29 h 29"/>
                <a:gd name="T30" fmla="*/ 0 w 28"/>
                <a:gd name="T31" fmla="*/ 0 h 29"/>
                <a:gd name="T32" fmla="*/ 5 w 28"/>
                <a:gd name="T33" fmla="*/ 0 h 29"/>
                <a:gd name="T34" fmla="*/ 11 w 28"/>
                <a:gd name="T35" fmla="*/ 11 h 29"/>
                <a:gd name="T36" fmla="*/ 14 w 28"/>
                <a:gd name="T37" fmla="*/ 16 h 29"/>
                <a:gd name="T38" fmla="*/ 14 w 28"/>
                <a:gd name="T39" fmla="*/ 16 h 29"/>
                <a:gd name="T40" fmla="*/ 17 w 28"/>
                <a:gd name="T41" fmla="*/ 11 h 29"/>
                <a:gd name="T42" fmla="*/ 24 w 28"/>
                <a:gd name="T43" fmla="*/ 0 h 29"/>
                <a:gd name="T44" fmla="*/ 28 w 28"/>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9">
                  <a:moveTo>
                    <a:pt x="28" y="0"/>
                  </a:moveTo>
                  <a:cubicBezTo>
                    <a:pt x="28" y="29"/>
                    <a:pt x="28" y="29"/>
                    <a:pt x="28" y="29"/>
                  </a:cubicBezTo>
                  <a:cubicBezTo>
                    <a:pt x="24" y="29"/>
                    <a:pt x="24" y="29"/>
                    <a:pt x="24" y="29"/>
                  </a:cubicBezTo>
                  <a:cubicBezTo>
                    <a:pt x="24" y="18"/>
                    <a:pt x="24" y="18"/>
                    <a:pt x="24" y="18"/>
                  </a:cubicBezTo>
                  <a:cubicBezTo>
                    <a:pt x="24" y="12"/>
                    <a:pt x="24" y="7"/>
                    <a:pt x="24" y="7"/>
                  </a:cubicBezTo>
                  <a:cubicBezTo>
                    <a:pt x="24" y="7"/>
                    <a:pt x="24" y="7"/>
                    <a:pt x="24" y="7"/>
                  </a:cubicBezTo>
                  <a:cubicBezTo>
                    <a:pt x="24" y="7"/>
                    <a:pt x="22" y="10"/>
                    <a:pt x="21" y="12"/>
                  </a:cubicBezTo>
                  <a:cubicBezTo>
                    <a:pt x="16" y="22"/>
                    <a:pt x="16" y="22"/>
                    <a:pt x="16" y="22"/>
                  </a:cubicBezTo>
                  <a:cubicBezTo>
                    <a:pt x="13" y="22"/>
                    <a:pt x="13" y="22"/>
                    <a:pt x="13" y="22"/>
                  </a:cubicBezTo>
                  <a:cubicBezTo>
                    <a:pt x="7" y="12"/>
                    <a:pt x="7" y="12"/>
                    <a:pt x="7" y="12"/>
                  </a:cubicBezTo>
                  <a:cubicBezTo>
                    <a:pt x="7" y="10"/>
                    <a:pt x="5" y="7"/>
                    <a:pt x="5" y="7"/>
                  </a:cubicBezTo>
                  <a:cubicBezTo>
                    <a:pt x="5" y="7"/>
                    <a:pt x="5" y="7"/>
                    <a:pt x="5" y="7"/>
                  </a:cubicBezTo>
                  <a:cubicBezTo>
                    <a:pt x="5" y="7"/>
                    <a:pt x="5" y="12"/>
                    <a:pt x="5" y="18"/>
                  </a:cubicBezTo>
                  <a:cubicBezTo>
                    <a:pt x="5" y="29"/>
                    <a:pt x="5" y="29"/>
                    <a:pt x="5" y="29"/>
                  </a:cubicBezTo>
                  <a:cubicBezTo>
                    <a:pt x="0" y="29"/>
                    <a:pt x="0" y="29"/>
                    <a:pt x="0" y="29"/>
                  </a:cubicBezTo>
                  <a:cubicBezTo>
                    <a:pt x="0" y="0"/>
                    <a:pt x="0" y="0"/>
                    <a:pt x="0" y="0"/>
                  </a:cubicBezTo>
                  <a:cubicBezTo>
                    <a:pt x="5" y="0"/>
                    <a:pt x="5" y="0"/>
                    <a:pt x="5" y="0"/>
                  </a:cubicBezTo>
                  <a:cubicBezTo>
                    <a:pt x="11" y="11"/>
                    <a:pt x="11" y="11"/>
                    <a:pt x="11" y="11"/>
                  </a:cubicBezTo>
                  <a:cubicBezTo>
                    <a:pt x="14" y="15"/>
                    <a:pt x="14" y="16"/>
                    <a:pt x="14" y="16"/>
                  </a:cubicBezTo>
                  <a:cubicBezTo>
                    <a:pt x="14" y="16"/>
                    <a:pt x="14" y="16"/>
                    <a:pt x="14" y="16"/>
                  </a:cubicBezTo>
                  <a:cubicBezTo>
                    <a:pt x="14" y="16"/>
                    <a:pt x="15" y="15"/>
                    <a:pt x="17" y="11"/>
                  </a:cubicBezTo>
                  <a:cubicBezTo>
                    <a:pt x="24" y="0"/>
                    <a:pt x="24" y="0"/>
                    <a:pt x="24"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grpSp>
      <p:sp>
        <p:nvSpPr>
          <p:cNvPr id="2" name="TextBox 1">
            <a:extLst>
              <a:ext uri="{FF2B5EF4-FFF2-40B4-BE49-F238E27FC236}">
                <a16:creationId xmlns:a16="http://schemas.microsoft.com/office/drawing/2014/main" id="{0B0AF840-7B31-6948-9FE3-C67C0E30EA61}"/>
              </a:ext>
            </a:extLst>
          </p:cNvPr>
          <p:cNvSpPr txBox="1"/>
          <p:nvPr userDrawn="1"/>
        </p:nvSpPr>
        <p:spPr>
          <a:xfrm>
            <a:off x="5462675" y="5893535"/>
            <a:ext cx="2341282" cy="461537"/>
          </a:xfrm>
          <a:prstGeom prst="rect">
            <a:avLst/>
          </a:prstGeom>
          <a:noFill/>
        </p:spPr>
        <p:txBody>
          <a:bodyPr wrap="non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2399" b="0" i="0">
                <a:solidFill>
                  <a:schemeClr val="bg1"/>
                </a:solidFill>
                <a:latin typeface="Gotham Book" panose="02000604040000020004" pitchFamily="2" charset="0"/>
              </a:rPr>
              <a:t>WATCH THE FILM</a:t>
            </a:r>
          </a:p>
        </p:txBody>
      </p:sp>
      <p:sp>
        <p:nvSpPr>
          <p:cNvPr id="37" name="TextBox 48">
            <a:extLst>
              <a:ext uri="{FF2B5EF4-FFF2-40B4-BE49-F238E27FC236}">
                <a16:creationId xmlns:a16="http://schemas.microsoft.com/office/drawing/2014/main" id="{1BC75775-B849-4F44-A5A6-6ED5A6B2BA34}"/>
              </a:ext>
            </a:extLst>
          </p:cNvPr>
          <p:cNvSpPr txBox="1">
            <a:spLocks noChangeArrowheads="1"/>
          </p:cNvSpPr>
          <p:nvPr userDrawn="1"/>
        </p:nvSpPr>
        <p:spPr bwMode="auto">
          <a:xfrm>
            <a:off x="3140223" y="4052465"/>
            <a:ext cx="59115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lgn="ctr">
              <a:defRPr/>
            </a:pPr>
            <a:r>
              <a:rPr lang="en-US" sz="1600" b="0" i="0">
                <a:solidFill>
                  <a:srgbClr val="FFFFFF"/>
                </a:solidFill>
                <a:latin typeface="Gotham Book" panose="02000604040000020004" pitchFamily="2" charset="0"/>
              </a:rPr>
              <a:t>$8.4 BILLION ENTERPRISE | 132,000 IDEAPRENEURS | 44 COUNTRIES</a:t>
            </a:r>
          </a:p>
        </p:txBody>
      </p:sp>
    </p:spTree>
    <p:extLst>
      <p:ext uri="{BB962C8B-B14F-4D97-AF65-F5344CB8AC3E}">
        <p14:creationId xmlns:p14="http://schemas.microsoft.com/office/powerpoint/2010/main" val="20775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2D5B1-2EA2-4448-B67B-CDCADB787F4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D0798AE-F3F8-4DEB-A243-FA5B517E4A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043962F-581D-40FF-AC0E-71B1FC018E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C18E1B3-F7E5-487D-8977-BEBC1EB64273}"/>
              </a:ext>
            </a:extLst>
          </p:cNvPr>
          <p:cNvSpPr>
            <a:spLocks noGrp="1"/>
          </p:cNvSpPr>
          <p:nvPr>
            <p:ph type="dt" sz="half" idx="10"/>
          </p:nvPr>
        </p:nvSpPr>
        <p:spPr/>
        <p:txBody>
          <a:bodyPr/>
          <a:lstStyle/>
          <a:p>
            <a:fld id="{FC586077-9309-41C0-96B2-9E8C53BAB91E}" type="datetimeFigureOut">
              <a:rPr lang="en-IN" smtClean="0"/>
              <a:t>26-06-2022</a:t>
            </a:fld>
            <a:endParaRPr lang="en-IN"/>
          </a:p>
        </p:txBody>
      </p:sp>
      <p:sp>
        <p:nvSpPr>
          <p:cNvPr id="6" name="Footer Placeholder 5">
            <a:extLst>
              <a:ext uri="{FF2B5EF4-FFF2-40B4-BE49-F238E27FC236}">
                <a16:creationId xmlns:a16="http://schemas.microsoft.com/office/drawing/2014/main" id="{CC2E7443-9040-4963-8F52-D41237D65BB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92354FD-2CA5-4472-86C7-2298FEE3ACDE}"/>
              </a:ext>
            </a:extLst>
          </p:cNvPr>
          <p:cNvSpPr>
            <a:spLocks noGrp="1"/>
          </p:cNvSpPr>
          <p:nvPr>
            <p:ph type="sldNum" sz="quarter" idx="12"/>
          </p:nvPr>
        </p:nvSpPr>
        <p:spPr/>
        <p:txBody>
          <a:bodyPr/>
          <a:lstStyle/>
          <a:p>
            <a:fld id="{00F7EFE8-FBB9-4FD3-8229-C9657F7A3D80}" type="slidenum">
              <a:rPr lang="en-IN" smtClean="0"/>
              <a:t>‹#›</a:t>
            </a:fld>
            <a:endParaRPr lang="en-IN"/>
          </a:p>
        </p:txBody>
      </p:sp>
    </p:spTree>
    <p:extLst>
      <p:ext uri="{BB962C8B-B14F-4D97-AF65-F5344CB8AC3E}">
        <p14:creationId xmlns:p14="http://schemas.microsoft.com/office/powerpoint/2010/main" val="1418121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1EF7-0F42-41ED-844B-1C6B472E0AF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D0AF1C4-6A5B-4894-B024-0B30B66A23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B18731-C175-4513-BC13-FFD814FEB0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1DBD475-01BA-4908-ABBC-C7946CD93C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0A4275-470D-4123-9220-F300622FB0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C65D662-9C8B-475E-BBDB-9B4277929FDB}"/>
              </a:ext>
            </a:extLst>
          </p:cNvPr>
          <p:cNvSpPr>
            <a:spLocks noGrp="1"/>
          </p:cNvSpPr>
          <p:nvPr>
            <p:ph type="dt" sz="half" idx="10"/>
          </p:nvPr>
        </p:nvSpPr>
        <p:spPr/>
        <p:txBody>
          <a:bodyPr/>
          <a:lstStyle/>
          <a:p>
            <a:fld id="{FC586077-9309-41C0-96B2-9E8C53BAB91E}" type="datetimeFigureOut">
              <a:rPr lang="en-IN" smtClean="0"/>
              <a:t>26-06-2022</a:t>
            </a:fld>
            <a:endParaRPr lang="en-IN"/>
          </a:p>
        </p:txBody>
      </p:sp>
      <p:sp>
        <p:nvSpPr>
          <p:cNvPr id="8" name="Footer Placeholder 7">
            <a:extLst>
              <a:ext uri="{FF2B5EF4-FFF2-40B4-BE49-F238E27FC236}">
                <a16:creationId xmlns:a16="http://schemas.microsoft.com/office/drawing/2014/main" id="{48906CE1-B021-42C0-BC7C-7E51284E40F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068708A-F41B-4D8A-ADDC-4D4EC2AFB0A8}"/>
              </a:ext>
            </a:extLst>
          </p:cNvPr>
          <p:cNvSpPr>
            <a:spLocks noGrp="1"/>
          </p:cNvSpPr>
          <p:nvPr>
            <p:ph type="sldNum" sz="quarter" idx="12"/>
          </p:nvPr>
        </p:nvSpPr>
        <p:spPr/>
        <p:txBody>
          <a:bodyPr/>
          <a:lstStyle/>
          <a:p>
            <a:fld id="{00F7EFE8-FBB9-4FD3-8229-C9657F7A3D80}" type="slidenum">
              <a:rPr lang="en-IN" smtClean="0"/>
              <a:t>‹#›</a:t>
            </a:fld>
            <a:endParaRPr lang="en-IN"/>
          </a:p>
        </p:txBody>
      </p:sp>
    </p:spTree>
    <p:extLst>
      <p:ext uri="{BB962C8B-B14F-4D97-AF65-F5344CB8AC3E}">
        <p14:creationId xmlns:p14="http://schemas.microsoft.com/office/powerpoint/2010/main" val="227819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908C-EBF7-478C-9058-E802603E40A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A82A540-CAF8-4729-86E3-A32AFF1ABBC1}"/>
              </a:ext>
            </a:extLst>
          </p:cNvPr>
          <p:cNvSpPr>
            <a:spLocks noGrp="1"/>
          </p:cNvSpPr>
          <p:nvPr>
            <p:ph type="dt" sz="half" idx="10"/>
          </p:nvPr>
        </p:nvSpPr>
        <p:spPr/>
        <p:txBody>
          <a:bodyPr/>
          <a:lstStyle/>
          <a:p>
            <a:fld id="{FC586077-9309-41C0-96B2-9E8C53BAB91E}" type="datetimeFigureOut">
              <a:rPr lang="en-IN" smtClean="0"/>
              <a:t>26-06-2022</a:t>
            </a:fld>
            <a:endParaRPr lang="en-IN"/>
          </a:p>
        </p:txBody>
      </p:sp>
      <p:sp>
        <p:nvSpPr>
          <p:cNvPr id="4" name="Footer Placeholder 3">
            <a:extLst>
              <a:ext uri="{FF2B5EF4-FFF2-40B4-BE49-F238E27FC236}">
                <a16:creationId xmlns:a16="http://schemas.microsoft.com/office/drawing/2014/main" id="{0DA38115-E9EE-4998-A2A8-E1A94218D5F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1F9AC83-47E2-4A7E-8415-2A29EBB391EB}"/>
              </a:ext>
            </a:extLst>
          </p:cNvPr>
          <p:cNvSpPr>
            <a:spLocks noGrp="1"/>
          </p:cNvSpPr>
          <p:nvPr>
            <p:ph type="sldNum" sz="quarter" idx="12"/>
          </p:nvPr>
        </p:nvSpPr>
        <p:spPr/>
        <p:txBody>
          <a:bodyPr/>
          <a:lstStyle/>
          <a:p>
            <a:fld id="{00F7EFE8-FBB9-4FD3-8229-C9657F7A3D80}" type="slidenum">
              <a:rPr lang="en-IN" smtClean="0"/>
              <a:t>‹#›</a:t>
            </a:fld>
            <a:endParaRPr lang="en-IN"/>
          </a:p>
        </p:txBody>
      </p:sp>
    </p:spTree>
    <p:extLst>
      <p:ext uri="{BB962C8B-B14F-4D97-AF65-F5344CB8AC3E}">
        <p14:creationId xmlns:p14="http://schemas.microsoft.com/office/powerpoint/2010/main" val="140586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3A5CA0-3AD6-493C-AD16-B858EE93AE60}"/>
              </a:ext>
            </a:extLst>
          </p:cNvPr>
          <p:cNvSpPr>
            <a:spLocks noGrp="1"/>
          </p:cNvSpPr>
          <p:nvPr>
            <p:ph type="dt" sz="half" idx="10"/>
          </p:nvPr>
        </p:nvSpPr>
        <p:spPr/>
        <p:txBody>
          <a:bodyPr/>
          <a:lstStyle/>
          <a:p>
            <a:fld id="{FC586077-9309-41C0-96B2-9E8C53BAB91E}" type="datetimeFigureOut">
              <a:rPr lang="en-IN" smtClean="0"/>
              <a:t>26-06-2022</a:t>
            </a:fld>
            <a:endParaRPr lang="en-IN"/>
          </a:p>
        </p:txBody>
      </p:sp>
      <p:sp>
        <p:nvSpPr>
          <p:cNvPr id="3" name="Footer Placeholder 2">
            <a:extLst>
              <a:ext uri="{FF2B5EF4-FFF2-40B4-BE49-F238E27FC236}">
                <a16:creationId xmlns:a16="http://schemas.microsoft.com/office/drawing/2014/main" id="{6BB9F84D-1A45-4833-B587-33E96C32531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6728636-9C97-4B5C-876B-EA3A59AF3F0E}"/>
              </a:ext>
            </a:extLst>
          </p:cNvPr>
          <p:cNvSpPr>
            <a:spLocks noGrp="1"/>
          </p:cNvSpPr>
          <p:nvPr>
            <p:ph type="sldNum" sz="quarter" idx="12"/>
          </p:nvPr>
        </p:nvSpPr>
        <p:spPr/>
        <p:txBody>
          <a:bodyPr/>
          <a:lstStyle/>
          <a:p>
            <a:fld id="{00F7EFE8-FBB9-4FD3-8229-C9657F7A3D80}" type="slidenum">
              <a:rPr lang="en-IN" smtClean="0"/>
              <a:t>‹#›</a:t>
            </a:fld>
            <a:endParaRPr lang="en-IN"/>
          </a:p>
        </p:txBody>
      </p:sp>
    </p:spTree>
    <p:extLst>
      <p:ext uri="{BB962C8B-B14F-4D97-AF65-F5344CB8AC3E}">
        <p14:creationId xmlns:p14="http://schemas.microsoft.com/office/powerpoint/2010/main" val="2352027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DD08-BE3B-4D03-A48E-2369012D6F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31B4E72-FCAF-4243-8E87-B89CC78A34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4C8154C-D9C6-45B7-832A-4E696B2B7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48BF7E-B5A2-4B5C-A784-37C8C1391D86}"/>
              </a:ext>
            </a:extLst>
          </p:cNvPr>
          <p:cNvSpPr>
            <a:spLocks noGrp="1"/>
          </p:cNvSpPr>
          <p:nvPr>
            <p:ph type="dt" sz="half" idx="10"/>
          </p:nvPr>
        </p:nvSpPr>
        <p:spPr/>
        <p:txBody>
          <a:bodyPr/>
          <a:lstStyle/>
          <a:p>
            <a:fld id="{FC586077-9309-41C0-96B2-9E8C53BAB91E}" type="datetimeFigureOut">
              <a:rPr lang="en-IN" smtClean="0"/>
              <a:t>26-06-2022</a:t>
            </a:fld>
            <a:endParaRPr lang="en-IN"/>
          </a:p>
        </p:txBody>
      </p:sp>
      <p:sp>
        <p:nvSpPr>
          <p:cNvPr id="6" name="Footer Placeholder 5">
            <a:extLst>
              <a:ext uri="{FF2B5EF4-FFF2-40B4-BE49-F238E27FC236}">
                <a16:creationId xmlns:a16="http://schemas.microsoft.com/office/drawing/2014/main" id="{1D3B5B22-F1FF-4B61-BA4E-33FE1012C6B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D37907A-CC47-45DA-9597-BD0109A0B14C}"/>
              </a:ext>
            </a:extLst>
          </p:cNvPr>
          <p:cNvSpPr>
            <a:spLocks noGrp="1"/>
          </p:cNvSpPr>
          <p:nvPr>
            <p:ph type="sldNum" sz="quarter" idx="12"/>
          </p:nvPr>
        </p:nvSpPr>
        <p:spPr/>
        <p:txBody>
          <a:bodyPr/>
          <a:lstStyle/>
          <a:p>
            <a:fld id="{00F7EFE8-FBB9-4FD3-8229-C9657F7A3D80}" type="slidenum">
              <a:rPr lang="en-IN" smtClean="0"/>
              <a:t>‹#›</a:t>
            </a:fld>
            <a:endParaRPr lang="en-IN"/>
          </a:p>
        </p:txBody>
      </p:sp>
    </p:spTree>
    <p:extLst>
      <p:ext uri="{BB962C8B-B14F-4D97-AF65-F5344CB8AC3E}">
        <p14:creationId xmlns:p14="http://schemas.microsoft.com/office/powerpoint/2010/main" val="2830194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4997-2B77-473A-834D-63773B5A4D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E1463AA-4069-45AF-9C47-1E3C8B0DB3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0800DA4-A9C8-4B79-A45E-A038BF4FB2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071063-5BA6-4C0F-AA95-64F2C5E80282}"/>
              </a:ext>
            </a:extLst>
          </p:cNvPr>
          <p:cNvSpPr>
            <a:spLocks noGrp="1"/>
          </p:cNvSpPr>
          <p:nvPr>
            <p:ph type="dt" sz="half" idx="10"/>
          </p:nvPr>
        </p:nvSpPr>
        <p:spPr/>
        <p:txBody>
          <a:bodyPr/>
          <a:lstStyle/>
          <a:p>
            <a:fld id="{FC586077-9309-41C0-96B2-9E8C53BAB91E}" type="datetimeFigureOut">
              <a:rPr lang="en-IN" smtClean="0"/>
              <a:t>26-06-2022</a:t>
            </a:fld>
            <a:endParaRPr lang="en-IN"/>
          </a:p>
        </p:txBody>
      </p:sp>
      <p:sp>
        <p:nvSpPr>
          <p:cNvPr id="6" name="Footer Placeholder 5">
            <a:extLst>
              <a:ext uri="{FF2B5EF4-FFF2-40B4-BE49-F238E27FC236}">
                <a16:creationId xmlns:a16="http://schemas.microsoft.com/office/drawing/2014/main" id="{742E52EB-C72F-409E-BEC3-092FCDDF8C2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C4F17CC-C63E-4107-9BE7-E62CDAB1A046}"/>
              </a:ext>
            </a:extLst>
          </p:cNvPr>
          <p:cNvSpPr>
            <a:spLocks noGrp="1"/>
          </p:cNvSpPr>
          <p:nvPr>
            <p:ph type="sldNum" sz="quarter" idx="12"/>
          </p:nvPr>
        </p:nvSpPr>
        <p:spPr/>
        <p:txBody>
          <a:bodyPr/>
          <a:lstStyle/>
          <a:p>
            <a:fld id="{00F7EFE8-FBB9-4FD3-8229-C9657F7A3D80}" type="slidenum">
              <a:rPr lang="en-IN" smtClean="0"/>
              <a:t>‹#›</a:t>
            </a:fld>
            <a:endParaRPr lang="en-IN"/>
          </a:p>
        </p:txBody>
      </p:sp>
    </p:spTree>
    <p:extLst>
      <p:ext uri="{BB962C8B-B14F-4D97-AF65-F5344CB8AC3E}">
        <p14:creationId xmlns:p14="http://schemas.microsoft.com/office/powerpoint/2010/main" val="105733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E21959-AC4F-4BFC-A1D1-D9B9743D09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017B9DA-AD72-41EF-8EE8-6FB14220E2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24230CE-46EA-4796-915B-09BD17D762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86077-9309-41C0-96B2-9E8C53BAB91E}" type="datetimeFigureOut">
              <a:rPr lang="en-IN" smtClean="0"/>
              <a:t>26-06-2022</a:t>
            </a:fld>
            <a:endParaRPr lang="en-IN"/>
          </a:p>
        </p:txBody>
      </p:sp>
      <p:sp>
        <p:nvSpPr>
          <p:cNvPr id="5" name="Footer Placeholder 4">
            <a:extLst>
              <a:ext uri="{FF2B5EF4-FFF2-40B4-BE49-F238E27FC236}">
                <a16:creationId xmlns:a16="http://schemas.microsoft.com/office/drawing/2014/main" id="{ED58DD78-39B2-4460-85FC-7EB5759BD0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F9F0DEA-91F6-41D7-BE1F-A30A0D3A92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7EFE8-FBB9-4FD3-8229-C9657F7A3D80}" type="slidenum">
              <a:rPr lang="en-IN" smtClean="0"/>
              <a:t>‹#›</a:t>
            </a:fld>
            <a:endParaRPr lang="en-IN"/>
          </a:p>
        </p:txBody>
      </p:sp>
    </p:spTree>
    <p:extLst>
      <p:ext uri="{BB962C8B-B14F-4D97-AF65-F5344CB8AC3E}">
        <p14:creationId xmlns:p14="http://schemas.microsoft.com/office/powerpoint/2010/main" val="3848122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652179-9C44-B349-8547-38F1C321AA9B}"/>
              </a:ext>
            </a:extLst>
          </p:cNvPr>
          <p:cNvSpPr/>
          <p:nvPr userDrawn="1"/>
        </p:nvSpPr>
        <p:spPr>
          <a:xfrm>
            <a:off x="1" y="0"/>
            <a:ext cx="12191999" cy="6858000"/>
          </a:xfrm>
          <a:prstGeom prst="rect">
            <a:avLst/>
          </a:prstGeom>
          <a:gradFill>
            <a:gsLst>
              <a:gs pos="0">
                <a:srgbClr val="002847"/>
              </a:gs>
              <a:gs pos="99000">
                <a:srgbClr val="00142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8" name="Triangle 7">
            <a:extLst>
              <a:ext uri="{FF2B5EF4-FFF2-40B4-BE49-F238E27FC236}">
                <a16:creationId xmlns:a16="http://schemas.microsoft.com/office/drawing/2014/main" id="{FE5FA82F-ED19-414D-A143-2ABA7DFACC1B}"/>
              </a:ext>
            </a:extLst>
          </p:cNvPr>
          <p:cNvSpPr/>
          <p:nvPr userDrawn="1"/>
        </p:nvSpPr>
        <p:spPr>
          <a:xfrm rot="5400000">
            <a:off x="9475312" y="906772"/>
            <a:ext cx="1762946" cy="1519782"/>
          </a:xfrm>
          <a:prstGeom prst="triangle">
            <a:avLst/>
          </a:prstGeom>
          <a:gradFill>
            <a:gsLst>
              <a:gs pos="0">
                <a:schemeClr val="bg1">
                  <a:alpha val="0"/>
                </a:schemeClr>
              </a:gs>
              <a:gs pos="100000">
                <a:srgbClr val="B9E6FA">
                  <a:alpha val="1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9" name="Triangle 8">
            <a:extLst>
              <a:ext uri="{FF2B5EF4-FFF2-40B4-BE49-F238E27FC236}">
                <a16:creationId xmlns:a16="http://schemas.microsoft.com/office/drawing/2014/main" id="{EAC88BE0-4FF4-A84A-8784-986B0BCB3D40}"/>
              </a:ext>
            </a:extLst>
          </p:cNvPr>
          <p:cNvSpPr/>
          <p:nvPr userDrawn="1"/>
        </p:nvSpPr>
        <p:spPr>
          <a:xfrm rot="5400000">
            <a:off x="10545112" y="342739"/>
            <a:ext cx="907463" cy="782296"/>
          </a:xfrm>
          <a:prstGeom prst="triangle">
            <a:avLst/>
          </a:prstGeom>
          <a:gradFill>
            <a:gsLst>
              <a:gs pos="0">
                <a:schemeClr val="bg1">
                  <a:alpha val="0"/>
                </a:schemeClr>
              </a:gs>
              <a:gs pos="100000">
                <a:srgbClr val="B9E6FA">
                  <a:alpha val="1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0" name="Triangle 9">
            <a:extLst>
              <a:ext uri="{FF2B5EF4-FFF2-40B4-BE49-F238E27FC236}">
                <a16:creationId xmlns:a16="http://schemas.microsoft.com/office/drawing/2014/main" id="{E9B32AE0-55D4-0946-95AB-BD6CC6358C2C}"/>
              </a:ext>
            </a:extLst>
          </p:cNvPr>
          <p:cNvSpPr/>
          <p:nvPr userDrawn="1"/>
        </p:nvSpPr>
        <p:spPr>
          <a:xfrm rot="5400000">
            <a:off x="11054093" y="1549247"/>
            <a:ext cx="907463" cy="782296"/>
          </a:xfrm>
          <a:prstGeom prst="triangle">
            <a:avLst/>
          </a:prstGeom>
          <a:gradFill>
            <a:gsLst>
              <a:gs pos="0">
                <a:schemeClr val="bg1">
                  <a:alpha val="0"/>
                </a:schemeClr>
              </a:gs>
              <a:gs pos="100000">
                <a:srgbClr val="B9E6FA">
                  <a:alpha val="1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1" name="Triangle 10">
            <a:extLst>
              <a:ext uri="{FF2B5EF4-FFF2-40B4-BE49-F238E27FC236}">
                <a16:creationId xmlns:a16="http://schemas.microsoft.com/office/drawing/2014/main" id="{B1AB1F37-3537-F246-9334-A4176140C5EC}"/>
              </a:ext>
            </a:extLst>
          </p:cNvPr>
          <p:cNvSpPr/>
          <p:nvPr userDrawn="1"/>
        </p:nvSpPr>
        <p:spPr>
          <a:xfrm rot="5400000">
            <a:off x="360353" y="4654231"/>
            <a:ext cx="2025586" cy="1746196"/>
          </a:xfrm>
          <a:prstGeom prst="triangle">
            <a:avLst/>
          </a:prstGeom>
          <a:gradFill>
            <a:gsLst>
              <a:gs pos="0">
                <a:schemeClr val="bg1">
                  <a:alpha val="0"/>
                </a:schemeClr>
              </a:gs>
              <a:gs pos="100000">
                <a:srgbClr val="B9E6FA">
                  <a:alpha val="1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2" name="Rectangle 11">
            <a:extLst>
              <a:ext uri="{FF2B5EF4-FFF2-40B4-BE49-F238E27FC236}">
                <a16:creationId xmlns:a16="http://schemas.microsoft.com/office/drawing/2014/main" id="{726B6EFA-CB9B-9F40-BE5F-B769FB595336}"/>
              </a:ext>
            </a:extLst>
          </p:cNvPr>
          <p:cNvSpPr>
            <a:spLocks/>
          </p:cNvSpPr>
          <p:nvPr userDrawn="1"/>
        </p:nvSpPr>
        <p:spPr>
          <a:xfrm>
            <a:off x="9474415" y="6642558"/>
            <a:ext cx="2488822" cy="200055"/>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700" b="0" i="0" kern="1200">
                <a:solidFill>
                  <a:schemeClr val="bg1"/>
                </a:solidFill>
                <a:latin typeface="Gotham Book" panose="02000604040000020004" pitchFamily="2" charset="0"/>
                <a:cs typeface="Arial" panose="020B0604020202020204" pitchFamily="34" charset="0"/>
              </a:rPr>
              <a:t>Copyright © 2019 HCL Technologies Limited  |  www.hcltech.com</a:t>
            </a:r>
          </a:p>
        </p:txBody>
      </p:sp>
      <p:cxnSp>
        <p:nvCxnSpPr>
          <p:cNvPr id="14" name="Straight Connector 13">
            <a:extLst>
              <a:ext uri="{FF2B5EF4-FFF2-40B4-BE49-F238E27FC236}">
                <a16:creationId xmlns:a16="http://schemas.microsoft.com/office/drawing/2014/main" id="{7C1AE4D6-5729-7A44-9E66-1562642B70E8}"/>
              </a:ext>
            </a:extLst>
          </p:cNvPr>
          <p:cNvCxnSpPr/>
          <p:nvPr userDrawn="1"/>
        </p:nvCxnSpPr>
        <p:spPr>
          <a:xfrm>
            <a:off x="9034671" y="6539947"/>
            <a:ext cx="2928567"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365ED0C-5706-494F-9E48-7EEE299830A3}"/>
              </a:ext>
            </a:extLst>
          </p:cNvPr>
          <p:cNvPicPr>
            <a:picLocks noChangeAspect="1"/>
          </p:cNvPicPr>
          <p:nvPr userDrawn="1"/>
        </p:nvPicPr>
        <p:blipFill>
          <a:blip r:embed="rId23"/>
          <a:stretch>
            <a:fillRect/>
          </a:stretch>
        </p:blipFill>
        <p:spPr>
          <a:xfrm>
            <a:off x="9602255" y="6139582"/>
            <a:ext cx="2047240" cy="198120"/>
          </a:xfrm>
          <a:prstGeom prst="rect">
            <a:avLst/>
          </a:prstGeom>
        </p:spPr>
      </p:pic>
    </p:spTree>
    <p:extLst>
      <p:ext uri="{BB962C8B-B14F-4D97-AF65-F5344CB8AC3E}">
        <p14:creationId xmlns:p14="http://schemas.microsoft.com/office/powerpoint/2010/main" val="539828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1.emf"/><Relationship Id="rId7"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4.emf"/><Relationship Id="rId11" Type="http://schemas.microsoft.com/office/2007/relationships/diagramDrawing" Target="../diagrams/drawing1.xml"/><Relationship Id="rId5" Type="http://schemas.openxmlformats.org/officeDocument/2006/relationships/image" Target="../media/image13.emf"/><Relationship Id="rId10" Type="http://schemas.openxmlformats.org/officeDocument/2006/relationships/diagramColors" Target="../diagrams/colors1.xml"/><Relationship Id="rId4" Type="http://schemas.openxmlformats.org/officeDocument/2006/relationships/image" Target="../media/image12.emf"/><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30" y="36428"/>
            <a:ext cx="10539270" cy="573173"/>
          </a:xfrm>
        </p:spPr>
        <p:txBody>
          <a:bodyPr>
            <a:noAutofit/>
          </a:bodyPr>
          <a:lstStyle/>
          <a:p>
            <a:pPr defTabSz="896900">
              <a:lnSpc>
                <a:spcPct val="90000"/>
              </a:lnSpc>
            </a:pPr>
            <a:r>
              <a:rPr lang="en-US" altLang="en-US" sz="2400" b="1" dirty="0">
                <a:solidFill>
                  <a:srgbClr val="00649D"/>
                </a:solidFill>
                <a:latin typeface="Arial" panose="020B0604020202020204" pitchFamily="34" charset="0"/>
                <a:cs typeface="Arial" panose="020B0604020202020204" pitchFamily="34" charset="0"/>
              </a:rPr>
              <a:t>A deployment is the promotion of an application from one environment to the next</a:t>
            </a:r>
            <a:endParaRPr lang="en-US" sz="2400" b="1" dirty="0">
              <a:solidFill>
                <a:srgbClr val="00649D"/>
              </a:solidFill>
              <a:latin typeface="Arial" panose="020B0604020202020204" pitchFamily="34" charset="0"/>
              <a:cs typeface="Arial" panose="020B0604020202020204" pitchFamily="34" charset="0"/>
            </a:endParaRPr>
          </a:p>
        </p:txBody>
      </p:sp>
      <p:grpSp>
        <p:nvGrpSpPr>
          <p:cNvPr id="26" name="Group 25"/>
          <p:cNvGrpSpPr/>
          <p:nvPr/>
        </p:nvGrpSpPr>
        <p:grpSpPr>
          <a:xfrm>
            <a:off x="838201" y="2057401"/>
            <a:ext cx="10467897" cy="3152905"/>
            <a:chOff x="1094878" y="2204681"/>
            <a:chExt cx="10467897" cy="3152905"/>
          </a:xfrm>
        </p:grpSpPr>
        <p:cxnSp>
          <p:nvCxnSpPr>
            <p:cNvPr id="27" name="Straight Connector 26"/>
            <p:cNvCxnSpPr/>
            <p:nvPr/>
          </p:nvCxnSpPr>
          <p:spPr bwMode="auto">
            <a:xfrm flipV="1">
              <a:off x="6190435" y="2557778"/>
              <a:ext cx="0" cy="64770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17"/>
            <p:cNvSpPr txBox="1">
              <a:spLocks noChangeArrowheads="1"/>
            </p:cNvSpPr>
            <p:nvPr/>
          </p:nvSpPr>
          <p:spPr bwMode="auto">
            <a:xfrm>
              <a:off x="5194853" y="2204681"/>
              <a:ext cx="2007940" cy="369332"/>
            </a:xfrm>
            <a:prstGeom prst="rect">
              <a:avLst/>
            </a:prstGeom>
            <a:solidFill>
              <a:schemeClr val="bg1"/>
            </a:solidFill>
            <a:ln w="9525">
              <a:solidFill>
                <a:schemeClr val="accent1"/>
              </a:solidFill>
              <a:miter lim="800000"/>
              <a:headEnd/>
              <a:tailEnd/>
            </a:ln>
          </p:spPr>
          <p:txBody>
            <a:bodyPr>
              <a:spAutoFit/>
            </a:bodyPr>
            <a:lstStyle/>
            <a:p>
              <a:pPr algn="ctr" defTabSz="1218835"/>
              <a:r>
                <a:rPr lang="en-US" altLang="en-US" dirty="0">
                  <a:solidFill>
                    <a:srgbClr val="000000"/>
                  </a:solidFill>
                  <a:latin typeface="Calibri" panose="020F0502020204030204"/>
                </a:rPr>
                <a:t>DEPLOYMENTS</a:t>
              </a:r>
            </a:p>
          </p:txBody>
        </p:sp>
        <p:pic>
          <p:nvPicPr>
            <p:cNvPr id="29" name="Picture 28"/>
            <p:cNvPicPr>
              <a:picLocks noChangeAspect="1"/>
            </p:cNvPicPr>
            <p:nvPr/>
          </p:nvPicPr>
          <p:blipFill>
            <a:blip r:embed="rId3"/>
            <a:stretch>
              <a:fillRect/>
            </a:stretch>
          </p:blipFill>
          <p:spPr>
            <a:xfrm>
              <a:off x="1094878" y="3821906"/>
              <a:ext cx="10467897" cy="1535680"/>
            </a:xfrm>
            <a:prstGeom prst="rect">
              <a:avLst/>
            </a:prstGeom>
          </p:spPr>
        </p:pic>
        <p:cxnSp>
          <p:nvCxnSpPr>
            <p:cNvPr id="30" name="Straight Connector 29"/>
            <p:cNvCxnSpPr/>
            <p:nvPr/>
          </p:nvCxnSpPr>
          <p:spPr bwMode="auto">
            <a:xfrm flipH="1" flipV="1">
              <a:off x="2495008" y="3218537"/>
              <a:ext cx="5397" cy="90102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flipH="1" flipV="1">
              <a:off x="7471953" y="3206505"/>
              <a:ext cx="7982" cy="902613"/>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flipV="1">
              <a:off x="2495008" y="3190165"/>
              <a:ext cx="7292701" cy="28372"/>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flipV="1">
              <a:off x="5592402" y="3218537"/>
              <a:ext cx="11564" cy="904202"/>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flipV="1">
              <a:off x="9775677" y="3182441"/>
              <a:ext cx="0" cy="91132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flipH="1" flipV="1">
              <a:off x="4167051" y="3218537"/>
              <a:ext cx="3620" cy="89825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1933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30" y="36427"/>
            <a:ext cx="11148870" cy="626468"/>
          </a:xfrm>
        </p:spPr>
        <p:txBody>
          <a:bodyPr>
            <a:normAutofit fontScale="90000"/>
          </a:bodyPr>
          <a:lstStyle/>
          <a:p>
            <a:pPr defTabSz="896900">
              <a:lnSpc>
                <a:spcPct val="90000"/>
              </a:lnSpc>
            </a:pPr>
            <a:r>
              <a:rPr lang="en-US" sz="2800" b="1" dirty="0">
                <a:solidFill>
                  <a:srgbClr val="00649D"/>
                </a:solidFill>
                <a:latin typeface="Arial" panose="020B0604020202020204" pitchFamily="34" charset="0"/>
                <a:cs typeface="Arial" panose="020B0604020202020204" pitchFamily="34" charset="0"/>
              </a:rPr>
              <a:t>The Usage tab shows the environment inventory for each component</a:t>
            </a:r>
          </a:p>
        </p:txBody>
      </p:sp>
      <p:pic>
        <p:nvPicPr>
          <p:cNvPr id="5" name="Picture 4"/>
          <p:cNvPicPr>
            <a:picLocks noChangeAspect="1"/>
          </p:cNvPicPr>
          <p:nvPr/>
        </p:nvPicPr>
        <p:blipFill rotWithShape="1">
          <a:blip r:embed="rId3"/>
          <a:srcRect t="4822"/>
          <a:stretch/>
        </p:blipFill>
        <p:spPr>
          <a:xfrm>
            <a:off x="762001" y="1828800"/>
            <a:ext cx="8733277" cy="4250352"/>
          </a:xfrm>
          <a:prstGeom prst="rect">
            <a:avLst/>
          </a:prstGeom>
        </p:spPr>
      </p:pic>
      <p:grpSp>
        <p:nvGrpSpPr>
          <p:cNvPr id="9" name="Group 8"/>
          <p:cNvGrpSpPr/>
          <p:nvPr/>
        </p:nvGrpSpPr>
        <p:grpSpPr>
          <a:xfrm>
            <a:off x="626534" y="4343400"/>
            <a:ext cx="1888066" cy="1524000"/>
            <a:chOff x="624946" y="4343400"/>
            <a:chExt cx="1888066" cy="1524000"/>
          </a:xfrm>
        </p:grpSpPr>
        <p:sp>
          <p:nvSpPr>
            <p:cNvPr id="6" name="Left Brace 5"/>
            <p:cNvSpPr/>
            <p:nvPr/>
          </p:nvSpPr>
          <p:spPr bwMode="auto">
            <a:xfrm>
              <a:off x="2208212" y="4343400"/>
              <a:ext cx="304800" cy="1524000"/>
            </a:xfrm>
            <a:prstGeom prst="leftBrace">
              <a:avLst/>
            </a:pr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solidFill>
                  <a:srgbClr val="000000"/>
                </a:solidFill>
                <a:latin typeface="Arial" panose="020B0604020202020204" pitchFamily="34" charset="0"/>
              </a:endParaRPr>
            </a:p>
          </p:txBody>
        </p:sp>
        <p:sp>
          <p:nvSpPr>
            <p:cNvPr id="7" name="TextBox 6"/>
            <p:cNvSpPr txBox="1"/>
            <p:nvPr/>
          </p:nvSpPr>
          <p:spPr>
            <a:xfrm>
              <a:off x="624946" y="4924778"/>
              <a:ext cx="1600200" cy="338554"/>
            </a:xfrm>
            <a:prstGeom prst="rect">
              <a:avLst/>
            </a:prstGeom>
            <a:noFill/>
          </p:spPr>
          <p:txBody>
            <a:bodyPr wrap="square" rtlCol="0">
              <a:spAutoFit/>
            </a:bodyPr>
            <a:lstStyle/>
            <a:p>
              <a:pPr algn="r" defTabSz="1218835"/>
              <a:r>
                <a:rPr lang="en-US" sz="1600" dirty="0">
                  <a:solidFill>
                    <a:srgbClr val="000000"/>
                  </a:solidFill>
                  <a:latin typeface="Calibri" panose="020F0502020204030204"/>
                </a:rPr>
                <a:t>Environments</a:t>
              </a:r>
            </a:p>
          </p:txBody>
        </p:sp>
      </p:grpSp>
      <p:sp>
        <p:nvSpPr>
          <p:cNvPr id="8" name="TextBox 7"/>
          <p:cNvSpPr txBox="1"/>
          <p:nvPr/>
        </p:nvSpPr>
        <p:spPr>
          <a:xfrm>
            <a:off x="9495277" y="4678558"/>
            <a:ext cx="2536428" cy="584775"/>
          </a:xfrm>
          <a:prstGeom prst="rect">
            <a:avLst/>
          </a:prstGeom>
          <a:noFill/>
        </p:spPr>
        <p:txBody>
          <a:bodyPr wrap="square" rtlCol="0">
            <a:spAutoFit/>
          </a:bodyPr>
          <a:lstStyle/>
          <a:p>
            <a:pPr defTabSz="1218835"/>
            <a:r>
              <a:rPr lang="en-US" sz="1600" dirty="0">
                <a:solidFill>
                  <a:srgbClr val="000000"/>
                </a:solidFill>
                <a:latin typeface="Calibri" panose="020F0502020204030204"/>
              </a:rPr>
              <a:t>Shows for how long a component was deployed</a:t>
            </a:r>
          </a:p>
        </p:txBody>
      </p:sp>
    </p:spTree>
    <p:extLst>
      <p:ext uri="{BB962C8B-B14F-4D97-AF65-F5344CB8AC3E}">
        <p14:creationId xmlns:p14="http://schemas.microsoft.com/office/powerpoint/2010/main" val="245850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4994"/>
          <a:stretch/>
        </p:blipFill>
        <p:spPr>
          <a:xfrm>
            <a:off x="1905000" y="1676401"/>
            <a:ext cx="8786894" cy="4349567"/>
          </a:xfrm>
          <a:prstGeom prst="rect">
            <a:avLst/>
          </a:prstGeom>
        </p:spPr>
      </p:pic>
      <p:sp>
        <p:nvSpPr>
          <p:cNvPr id="9" name="Title 1"/>
          <p:cNvSpPr>
            <a:spLocks noGrp="1"/>
          </p:cNvSpPr>
          <p:nvPr>
            <p:ph type="title"/>
          </p:nvPr>
        </p:nvSpPr>
        <p:spPr>
          <a:xfrm>
            <a:off x="128730" y="36427"/>
            <a:ext cx="10767870" cy="626468"/>
          </a:xfrm>
        </p:spPr>
        <p:txBody>
          <a:bodyPr>
            <a:normAutofit fontScale="90000"/>
          </a:bodyPr>
          <a:lstStyle/>
          <a:p>
            <a:pPr defTabSz="896900">
              <a:lnSpc>
                <a:spcPct val="90000"/>
              </a:lnSpc>
            </a:pPr>
            <a:r>
              <a:rPr lang="en-US" sz="2800" b="1" dirty="0">
                <a:solidFill>
                  <a:srgbClr val="00649D"/>
                </a:solidFill>
                <a:latin typeface="Arial" panose="020B0604020202020204" pitchFamily="34" charset="0"/>
                <a:cs typeface="Arial" panose="020B0604020202020204" pitchFamily="34" charset="0"/>
              </a:rPr>
              <a:t>Deployment reports contain historical information about deployments</a:t>
            </a:r>
          </a:p>
        </p:txBody>
      </p:sp>
      <p:grpSp>
        <p:nvGrpSpPr>
          <p:cNvPr id="8" name="Group 7"/>
          <p:cNvGrpSpPr/>
          <p:nvPr/>
        </p:nvGrpSpPr>
        <p:grpSpPr>
          <a:xfrm>
            <a:off x="260130" y="2590800"/>
            <a:ext cx="1797271" cy="1066800"/>
            <a:chOff x="258541" y="2590800"/>
            <a:chExt cx="1797271" cy="1066800"/>
          </a:xfrm>
        </p:grpSpPr>
        <p:sp>
          <p:nvSpPr>
            <p:cNvPr id="3" name="Left Brace 2"/>
            <p:cNvSpPr/>
            <p:nvPr/>
          </p:nvSpPr>
          <p:spPr bwMode="auto">
            <a:xfrm>
              <a:off x="1370012" y="2590800"/>
              <a:ext cx="685800" cy="1066800"/>
            </a:xfrm>
            <a:prstGeom prst="leftBrac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solidFill>
                  <a:srgbClr val="000000"/>
                </a:solidFill>
                <a:latin typeface="Arial" panose="020B0604020202020204" pitchFamily="34" charset="0"/>
              </a:endParaRPr>
            </a:p>
          </p:txBody>
        </p:sp>
        <p:sp>
          <p:nvSpPr>
            <p:cNvPr id="4" name="TextBox 3"/>
            <p:cNvSpPr txBox="1"/>
            <p:nvPr/>
          </p:nvSpPr>
          <p:spPr>
            <a:xfrm>
              <a:off x="258541" y="2831812"/>
              <a:ext cx="1219200" cy="584775"/>
            </a:xfrm>
            <a:prstGeom prst="rect">
              <a:avLst/>
            </a:prstGeom>
            <a:noFill/>
          </p:spPr>
          <p:txBody>
            <a:bodyPr wrap="square" rtlCol="0">
              <a:spAutoFit/>
            </a:bodyPr>
            <a:lstStyle/>
            <a:p>
              <a:pPr defTabSz="1218835"/>
              <a:r>
                <a:rPr lang="en-US" sz="1600" dirty="0">
                  <a:solidFill>
                    <a:srgbClr val="000000"/>
                  </a:solidFill>
                  <a:latin typeface="Calibri" panose="020F0502020204030204"/>
                </a:rPr>
                <a:t>Choose report type</a:t>
              </a:r>
            </a:p>
          </p:txBody>
        </p:sp>
      </p:grpSp>
      <p:grpSp>
        <p:nvGrpSpPr>
          <p:cNvPr id="10" name="Group 9"/>
          <p:cNvGrpSpPr/>
          <p:nvPr/>
        </p:nvGrpSpPr>
        <p:grpSpPr>
          <a:xfrm>
            <a:off x="9982201" y="2362200"/>
            <a:ext cx="2132013" cy="1828800"/>
            <a:chOff x="9980612" y="2362200"/>
            <a:chExt cx="2132013" cy="1828800"/>
          </a:xfrm>
        </p:grpSpPr>
        <p:sp>
          <p:nvSpPr>
            <p:cNvPr id="6" name="Right Brace 5"/>
            <p:cNvSpPr/>
            <p:nvPr/>
          </p:nvSpPr>
          <p:spPr bwMode="auto">
            <a:xfrm>
              <a:off x="9980612" y="2362200"/>
              <a:ext cx="304800" cy="1828800"/>
            </a:xfrm>
            <a:prstGeom prst="rightBrace">
              <a:avLst/>
            </a:pr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solidFill>
                  <a:srgbClr val="000000"/>
                </a:solidFill>
                <a:latin typeface="Arial" panose="020B0604020202020204" pitchFamily="34" charset="0"/>
              </a:endParaRPr>
            </a:p>
          </p:txBody>
        </p:sp>
        <p:sp>
          <p:nvSpPr>
            <p:cNvPr id="7" name="TextBox 6"/>
            <p:cNvSpPr txBox="1"/>
            <p:nvPr/>
          </p:nvSpPr>
          <p:spPr>
            <a:xfrm>
              <a:off x="10285412" y="2931898"/>
              <a:ext cx="1827213" cy="830997"/>
            </a:xfrm>
            <a:prstGeom prst="rect">
              <a:avLst/>
            </a:prstGeom>
            <a:noFill/>
          </p:spPr>
          <p:txBody>
            <a:bodyPr wrap="square" rtlCol="0">
              <a:spAutoFit/>
            </a:bodyPr>
            <a:lstStyle/>
            <a:p>
              <a:pPr defTabSz="1218835"/>
              <a:r>
                <a:rPr lang="en-US" sz="1600" dirty="0">
                  <a:solidFill>
                    <a:srgbClr val="000000"/>
                  </a:solidFill>
                  <a:latin typeface="Calibri" panose="020F0502020204030204"/>
                </a:rPr>
                <a:t>Select date range and deployment information</a:t>
              </a:r>
            </a:p>
          </p:txBody>
        </p:sp>
      </p:grpSp>
    </p:spTree>
    <p:extLst>
      <p:ext uri="{BB962C8B-B14F-4D97-AF65-F5344CB8AC3E}">
        <p14:creationId xmlns:p14="http://schemas.microsoft.com/office/powerpoint/2010/main" val="112807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30" y="36427"/>
            <a:ext cx="10844070" cy="626468"/>
          </a:xfrm>
        </p:spPr>
        <p:txBody>
          <a:bodyPr>
            <a:noAutofit/>
          </a:bodyPr>
          <a:lstStyle/>
          <a:p>
            <a:pPr defTabSz="896900">
              <a:lnSpc>
                <a:spcPct val="90000"/>
              </a:lnSpc>
            </a:pPr>
            <a:r>
              <a:rPr lang="en-US" sz="2400" b="1" dirty="0">
                <a:solidFill>
                  <a:srgbClr val="00649D"/>
                </a:solidFill>
                <a:latin typeface="Arial" panose="020B0604020202020204" pitchFamily="34" charset="0"/>
                <a:cs typeface="Arial" panose="020B0604020202020204" pitchFamily="34" charset="0"/>
              </a:rPr>
              <a:t>A deployment configures and installs a deployment package in a specific environment</a:t>
            </a:r>
          </a:p>
        </p:txBody>
      </p:sp>
      <p:sp>
        <p:nvSpPr>
          <p:cNvPr id="7" name="Rectangle: Rounded Corners 6"/>
          <p:cNvSpPr/>
          <p:nvPr/>
        </p:nvSpPr>
        <p:spPr bwMode="auto">
          <a:xfrm>
            <a:off x="6908800" y="2278676"/>
            <a:ext cx="3835400" cy="2598124"/>
          </a:xfrm>
          <a:prstGeom prst="roundRect">
            <a:avLst/>
          </a:prstGeom>
          <a:solidFill>
            <a:schemeClr val="tx2">
              <a:lumMod val="20000"/>
              <a:lumOff val="80000"/>
            </a:schemeClr>
          </a:solid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solidFill>
                <a:srgbClr val="000000"/>
              </a:solidFill>
              <a:latin typeface="Arial" panose="020B0604020202020204" pitchFamily="34" charset="0"/>
            </a:endParaRPr>
          </a:p>
        </p:txBody>
      </p:sp>
      <p:sp>
        <p:nvSpPr>
          <p:cNvPr id="8" name="TextBox 7"/>
          <p:cNvSpPr txBox="1"/>
          <p:nvPr/>
        </p:nvSpPr>
        <p:spPr>
          <a:xfrm>
            <a:off x="7058120" y="2321876"/>
            <a:ext cx="3432081" cy="369332"/>
          </a:xfrm>
          <a:prstGeom prst="rect">
            <a:avLst/>
          </a:prstGeom>
          <a:noFill/>
        </p:spPr>
        <p:txBody>
          <a:bodyPr wrap="square" rtlCol="0">
            <a:spAutoFit/>
          </a:bodyPr>
          <a:lstStyle/>
          <a:p>
            <a:pPr algn="ctr" defTabSz="1218835"/>
            <a:r>
              <a:rPr lang="en-US" dirty="0">
                <a:solidFill>
                  <a:srgbClr val="000000"/>
                </a:solidFill>
                <a:latin typeface="Calibri" panose="020F0502020204030204"/>
              </a:rPr>
              <a:t>DEV</a:t>
            </a:r>
          </a:p>
        </p:txBody>
      </p:sp>
      <p:sp>
        <p:nvSpPr>
          <p:cNvPr id="9" name="Rectangle: Rounded Corners 8"/>
          <p:cNvSpPr/>
          <p:nvPr/>
        </p:nvSpPr>
        <p:spPr bwMode="auto">
          <a:xfrm>
            <a:off x="1357313" y="1762490"/>
            <a:ext cx="3323441" cy="3800111"/>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solidFill>
                <a:srgbClr val="000000"/>
              </a:solidFill>
              <a:latin typeface="Arial" panose="020B0604020202020204" pitchFamily="34" charset="0"/>
            </a:endParaRPr>
          </a:p>
        </p:txBody>
      </p:sp>
      <p:grpSp>
        <p:nvGrpSpPr>
          <p:cNvPr id="10" name="Group 9"/>
          <p:cNvGrpSpPr/>
          <p:nvPr/>
        </p:nvGrpSpPr>
        <p:grpSpPr>
          <a:xfrm>
            <a:off x="1662112" y="2428118"/>
            <a:ext cx="2736151" cy="2821408"/>
            <a:chOff x="519666" y="923210"/>
            <a:chExt cx="2736151" cy="2821408"/>
          </a:xfrm>
        </p:grpSpPr>
        <p:sp>
          <p:nvSpPr>
            <p:cNvPr id="11" name="Rectangle: Rounded Corners 10"/>
            <p:cNvSpPr/>
            <p:nvPr/>
          </p:nvSpPr>
          <p:spPr bwMode="auto">
            <a:xfrm>
              <a:off x="519666" y="923210"/>
              <a:ext cx="2736151" cy="2821408"/>
            </a:xfrm>
            <a:prstGeom prst="roundRect">
              <a:avLst/>
            </a:prstGeom>
            <a:solidFill>
              <a:schemeClr val="accent5">
                <a:lumMod val="20000"/>
                <a:lumOff val="80000"/>
              </a:schemeClr>
            </a:solid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solidFill>
                  <a:srgbClr val="000000"/>
                </a:solidFill>
                <a:latin typeface="Arial" panose="020B0604020202020204" pitchFamily="34" charset="0"/>
              </a:endParaRPr>
            </a:p>
          </p:txBody>
        </p:sp>
        <p:pic>
          <p:nvPicPr>
            <p:cNvPr id="12" name="Picture 15" descr="C:\!!!!Clip_art\!!!Large_Emf_collection\Server_3XLarge_145pc.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26" y="1260960"/>
              <a:ext cx="399186" cy="71853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481200" y="1310686"/>
              <a:ext cx="1447800" cy="400110"/>
            </a:xfrm>
            <a:prstGeom prst="rect">
              <a:avLst/>
            </a:prstGeom>
            <a:noFill/>
          </p:spPr>
          <p:txBody>
            <a:bodyPr wrap="square" rtlCol="0">
              <a:spAutoFit/>
            </a:bodyPr>
            <a:lstStyle/>
            <a:p>
              <a:pPr defTabSz="1218835"/>
              <a:r>
                <a:rPr lang="en-US" sz="2000" dirty="0">
                  <a:solidFill>
                    <a:srgbClr val="000000"/>
                  </a:solidFill>
                  <a:latin typeface="Calibri" panose="020F0502020204030204"/>
                </a:rPr>
                <a:t>Server</a:t>
              </a:r>
            </a:p>
          </p:txBody>
        </p:sp>
      </p:grpSp>
      <p:sp>
        <p:nvSpPr>
          <p:cNvPr id="14" name="TextBox 13"/>
          <p:cNvSpPr txBox="1"/>
          <p:nvPr/>
        </p:nvSpPr>
        <p:spPr>
          <a:xfrm>
            <a:off x="1499743" y="1947446"/>
            <a:ext cx="3048000" cy="338554"/>
          </a:xfrm>
          <a:prstGeom prst="rect">
            <a:avLst/>
          </a:prstGeom>
          <a:noFill/>
        </p:spPr>
        <p:txBody>
          <a:bodyPr wrap="square" rtlCol="0">
            <a:spAutoFit/>
          </a:bodyPr>
          <a:lstStyle/>
          <a:p>
            <a:pPr algn="ctr" defTabSz="1218835"/>
            <a:r>
              <a:rPr lang="en-US" sz="1600" b="1" dirty="0">
                <a:solidFill>
                  <a:srgbClr val="000000"/>
                </a:solidFill>
                <a:latin typeface="Calibri" panose="020F0502020204030204"/>
              </a:rPr>
              <a:t>HCL Launch</a:t>
            </a:r>
          </a:p>
        </p:txBody>
      </p:sp>
      <p:grpSp>
        <p:nvGrpSpPr>
          <p:cNvPr id="18" name="Group 17"/>
          <p:cNvGrpSpPr/>
          <p:nvPr/>
        </p:nvGrpSpPr>
        <p:grpSpPr>
          <a:xfrm>
            <a:off x="7162800" y="2734310"/>
            <a:ext cx="3327400" cy="1920188"/>
            <a:chOff x="6323012" y="2734310"/>
            <a:chExt cx="3224709" cy="1920188"/>
          </a:xfrm>
        </p:grpSpPr>
        <p:sp>
          <p:nvSpPr>
            <p:cNvPr id="28" name="Rectangle: Rounded Corners 27"/>
            <p:cNvSpPr/>
            <p:nvPr/>
          </p:nvSpPr>
          <p:spPr bwMode="auto">
            <a:xfrm>
              <a:off x="6323012" y="2734310"/>
              <a:ext cx="3224709" cy="1920188"/>
            </a:xfrm>
            <a:prstGeom prst="roundRect">
              <a:avLst/>
            </a:prstGeom>
            <a:solidFill>
              <a:schemeClr val="accent5">
                <a:lumMod val="20000"/>
                <a:lumOff val="80000"/>
              </a:schemeClr>
            </a:solid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solidFill>
                  <a:srgbClr val="000000"/>
                </a:solidFill>
                <a:latin typeface="Arial" panose="020B0604020202020204" pitchFamily="34" charset="0"/>
              </a:endParaRPr>
            </a:p>
          </p:txBody>
        </p:sp>
        <p:grpSp>
          <p:nvGrpSpPr>
            <p:cNvPr id="29" name="Group 28"/>
            <p:cNvGrpSpPr/>
            <p:nvPr/>
          </p:nvGrpSpPr>
          <p:grpSpPr>
            <a:xfrm>
              <a:off x="6691986" y="2844320"/>
              <a:ext cx="567157" cy="587472"/>
              <a:chOff x="4191243" y="5699125"/>
              <a:chExt cx="228358" cy="236538"/>
            </a:xfrm>
          </p:grpSpPr>
          <p:sp>
            <p:nvSpPr>
              <p:cNvPr id="31" name="Freeform 13"/>
              <p:cNvSpPr>
                <a:spLocks/>
              </p:cNvSpPr>
              <p:nvPr/>
            </p:nvSpPr>
            <p:spPr bwMode="auto">
              <a:xfrm>
                <a:off x="4198938" y="5699125"/>
                <a:ext cx="220663" cy="236538"/>
              </a:xfrm>
              <a:custGeom>
                <a:avLst/>
                <a:gdLst>
                  <a:gd name="T0" fmla="*/ 49 w 58"/>
                  <a:gd name="T1" fmla="*/ 32 h 62"/>
                  <a:gd name="T2" fmla="*/ 48 w 58"/>
                  <a:gd name="T3" fmla="*/ 28 h 62"/>
                  <a:gd name="T4" fmla="*/ 57 w 58"/>
                  <a:gd name="T5" fmla="*/ 21 h 62"/>
                  <a:gd name="T6" fmla="*/ 58 w 58"/>
                  <a:gd name="T7" fmla="*/ 20 h 62"/>
                  <a:gd name="T8" fmla="*/ 52 w 58"/>
                  <a:gd name="T9" fmla="*/ 12 h 62"/>
                  <a:gd name="T10" fmla="*/ 41 w 58"/>
                  <a:gd name="T11" fmla="*/ 16 h 62"/>
                  <a:gd name="T12" fmla="*/ 35 w 58"/>
                  <a:gd name="T13" fmla="*/ 13 h 62"/>
                  <a:gd name="T14" fmla="*/ 33 w 58"/>
                  <a:gd name="T15" fmla="*/ 2 h 62"/>
                  <a:gd name="T16" fmla="*/ 24 w 58"/>
                  <a:gd name="T17" fmla="*/ 0 h 62"/>
                  <a:gd name="T18" fmla="*/ 23 w 58"/>
                  <a:gd name="T19" fmla="*/ 2 h 62"/>
                  <a:gd name="T20" fmla="*/ 21 w 58"/>
                  <a:gd name="T21" fmla="*/ 13 h 62"/>
                  <a:gd name="T22" fmla="*/ 15 w 58"/>
                  <a:gd name="T23" fmla="*/ 16 h 62"/>
                  <a:gd name="T24" fmla="*/ 5 w 58"/>
                  <a:gd name="T25" fmla="*/ 12 h 62"/>
                  <a:gd name="T26" fmla="*/ 0 w 58"/>
                  <a:gd name="T27" fmla="*/ 20 h 62"/>
                  <a:gd name="T28" fmla="*/ 8 w 58"/>
                  <a:gd name="T29" fmla="*/ 28 h 62"/>
                  <a:gd name="T30" fmla="*/ 8 w 58"/>
                  <a:gd name="T31" fmla="*/ 32 h 62"/>
                  <a:gd name="T32" fmla="*/ 8 w 58"/>
                  <a:gd name="T33" fmla="*/ 36 h 62"/>
                  <a:gd name="T34" fmla="*/ 1 w 58"/>
                  <a:gd name="T35" fmla="*/ 42 h 62"/>
                  <a:gd name="T36" fmla="*/ 0 w 58"/>
                  <a:gd name="T37" fmla="*/ 43 h 62"/>
                  <a:gd name="T38" fmla="*/ 5 w 58"/>
                  <a:gd name="T39" fmla="*/ 52 h 62"/>
                  <a:gd name="T40" fmla="*/ 15 w 58"/>
                  <a:gd name="T41" fmla="*/ 48 h 62"/>
                  <a:gd name="T42" fmla="*/ 21 w 58"/>
                  <a:gd name="T43" fmla="*/ 51 h 62"/>
                  <a:gd name="T44" fmla="*/ 23 w 58"/>
                  <a:gd name="T45" fmla="*/ 62 h 62"/>
                  <a:gd name="T46" fmla="*/ 33 w 58"/>
                  <a:gd name="T47" fmla="*/ 62 h 62"/>
                  <a:gd name="T48" fmla="*/ 34 w 58"/>
                  <a:gd name="T49" fmla="*/ 61 h 62"/>
                  <a:gd name="T50" fmla="*/ 35 w 58"/>
                  <a:gd name="T51" fmla="*/ 51 h 62"/>
                  <a:gd name="T52" fmla="*/ 41 w 58"/>
                  <a:gd name="T53" fmla="*/ 47 h 62"/>
                  <a:gd name="T54" fmla="*/ 52 w 58"/>
                  <a:gd name="T55" fmla="*/ 51 h 62"/>
                  <a:gd name="T56" fmla="*/ 53 w 58"/>
                  <a:gd name="T57" fmla="*/ 50 h 62"/>
                  <a:gd name="T58" fmla="*/ 57 w 58"/>
                  <a:gd name="T59" fmla="*/ 43 h 62"/>
                  <a:gd name="T60" fmla="*/ 48 w 58"/>
                  <a:gd name="T61" fmla="*/ 36 h 62"/>
                  <a:gd name="T62" fmla="*/ 49 w 58"/>
                  <a:gd name="T63"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62">
                    <a:moveTo>
                      <a:pt x="49" y="32"/>
                    </a:moveTo>
                    <a:cubicBezTo>
                      <a:pt x="49" y="31"/>
                      <a:pt x="49" y="29"/>
                      <a:pt x="48" y="28"/>
                    </a:cubicBezTo>
                    <a:cubicBezTo>
                      <a:pt x="57" y="21"/>
                      <a:pt x="57" y="21"/>
                      <a:pt x="57" y="21"/>
                    </a:cubicBezTo>
                    <a:cubicBezTo>
                      <a:pt x="58" y="20"/>
                      <a:pt x="58" y="20"/>
                      <a:pt x="58" y="20"/>
                    </a:cubicBezTo>
                    <a:cubicBezTo>
                      <a:pt x="52" y="12"/>
                      <a:pt x="52" y="12"/>
                      <a:pt x="52" y="12"/>
                    </a:cubicBezTo>
                    <a:cubicBezTo>
                      <a:pt x="41" y="16"/>
                      <a:pt x="41" y="16"/>
                      <a:pt x="41" y="16"/>
                    </a:cubicBezTo>
                    <a:cubicBezTo>
                      <a:pt x="40" y="15"/>
                      <a:pt x="37" y="13"/>
                      <a:pt x="35" y="13"/>
                    </a:cubicBezTo>
                    <a:cubicBezTo>
                      <a:pt x="33" y="2"/>
                      <a:pt x="33" y="2"/>
                      <a:pt x="33" y="2"/>
                    </a:cubicBezTo>
                    <a:cubicBezTo>
                      <a:pt x="24" y="0"/>
                      <a:pt x="24" y="0"/>
                      <a:pt x="24" y="0"/>
                    </a:cubicBezTo>
                    <a:cubicBezTo>
                      <a:pt x="23" y="2"/>
                      <a:pt x="23" y="2"/>
                      <a:pt x="23" y="2"/>
                    </a:cubicBezTo>
                    <a:cubicBezTo>
                      <a:pt x="21" y="13"/>
                      <a:pt x="21" y="13"/>
                      <a:pt x="21" y="13"/>
                    </a:cubicBezTo>
                    <a:cubicBezTo>
                      <a:pt x="19" y="13"/>
                      <a:pt x="17" y="15"/>
                      <a:pt x="15" y="16"/>
                    </a:cubicBezTo>
                    <a:cubicBezTo>
                      <a:pt x="5" y="12"/>
                      <a:pt x="5" y="12"/>
                      <a:pt x="5" y="12"/>
                    </a:cubicBezTo>
                    <a:cubicBezTo>
                      <a:pt x="0" y="20"/>
                      <a:pt x="0" y="20"/>
                      <a:pt x="0" y="20"/>
                    </a:cubicBezTo>
                    <a:cubicBezTo>
                      <a:pt x="8" y="28"/>
                      <a:pt x="8" y="28"/>
                      <a:pt x="8" y="28"/>
                    </a:cubicBezTo>
                    <a:cubicBezTo>
                      <a:pt x="8" y="29"/>
                      <a:pt x="8" y="30"/>
                      <a:pt x="8" y="32"/>
                    </a:cubicBezTo>
                    <a:cubicBezTo>
                      <a:pt x="8" y="33"/>
                      <a:pt x="8" y="35"/>
                      <a:pt x="8" y="36"/>
                    </a:cubicBezTo>
                    <a:cubicBezTo>
                      <a:pt x="1" y="42"/>
                      <a:pt x="1" y="42"/>
                      <a:pt x="1" y="42"/>
                    </a:cubicBezTo>
                    <a:cubicBezTo>
                      <a:pt x="0" y="43"/>
                      <a:pt x="0" y="43"/>
                      <a:pt x="0" y="43"/>
                    </a:cubicBezTo>
                    <a:cubicBezTo>
                      <a:pt x="5" y="52"/>
                      <a:pt x="5" y="52"/>
                      <a:pt x="5" y="52"/>
                    </a:cubicBezTo>
                    <a:cubicBezTo>
                      <a:pt x="15" y="48"/>
                      <a:pt x="15" y="48"/>
                      <a:pt x="15" y="48"/>
                    </a:cubicBezTo>
                    <a:cubicBezTo>
                      <a:pt x="17" y="49"/>
                      <a:pt x="19" y="50"/>
                      <a:pt x="21" y="51"/>
                    </a:cubicBezTo>
                    <a:cubicBezTo>
                      <a:pt x="23" y="62"/>
                      <a:pt x="23" y="62"/>
                      <a:pt x="23" y="62"/>
                    </a:cubicBezTo>
                    <a:cubicBezTo>
                      <a:pt x="33" y="62"/>
                      <a:pt x="33" y="62"/>
                      <a:pt x="33" y="62"/>
                    </a:cubicBezTo>
                    <a:cubicBezTo>
                      <a:pt x="34" y="61"/>
                      <a:pt x="34" y="61"/>
                      <a:pt x="34" y="61"/>
                    </a:cubicBezTo>
                    <a:cubicBezTo>
                      <a:pt x="35" y="51"/>
                      <a:pt x="35" y="51"/>
                      <a:pt x="35" y="51"/>
                    </a:cubicBezTo>
                    <a:cubicBezTo>
                      <a:pt x="37" y="50"/>
                      <a:pt x="40" y="49"/>
                      <a:pt x="41" y="47"/>
                    </a:cubicBezTo>
                    <a:cubicBezTo>
                      <a:pt x="52" y="51"/>
                      <a:pt x="52" y="51"/>
                      <a:pt x="52" y="51"/>
                    </a:cubicBezTo>
                    <a:cubicBezTo>
                      <a:pt x="53" y="50"/>
                      <a:pt x="53" y="50"/>
                      <a:pt x="53" y="50"/>
                    </a:cubicBezTo>
                    <a:cubicBezTo>
                      <a:pt x="57" y="43"/>
                      <a:pt x="57" y="43"/>
                      <a:pt x="57" y="43"/>
                    </a:cubicBezTo>
                    <a:cubicBezTo>
                      <a:pt x="48" y="36"/>
                      <a:pt x="48" y="36"/>
                      <a:pt x="48" y="36"/>
                    </a:cubicBezTo>
                    <a:cubicBezTo>
                      <a:pt x="49" y="34"/>
                      <a:pt x="49" y="33"/>
                      <a:pt x="49" y="32"/>
                    </a:cubicBezTo>
                    <a:close/>
                  </a:path>
                </a:pathLst>
              </a:custGeom>
              <a:solidFill>
                <a:srgbClr val="5383A6"/>
              </a:solidFill>
              <a:ln w="1905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1218835"/>
                <a:endParaRPr lang="en-US" sz="2400">
                  <a:solidFill>
                    <a:srgbClr val="000000"/>
                  </a:solidFill>
                  <a:latin typeface="Calibri" panose="020F0502020204030204"/>
                </a:endParaRPr>
              </a:p>
            </p:txBody>
          </p:sp>
          <p:sp>
            <p:nvSpPr>
              <p:cNvPr id="32" name="Freeform 14"/>
              <p:cNvSpPr>
                <a:spLocks/>
              </p:cNvSpPr>
              <p:nvPr/>
            </p:nvSpPr>
            <p:spPr bwMode="auto">
              <a:xfrm>
                <a:off x="4191243" y="5699125"/>
                <a:ext cx="217488" cy="233363"/>
              </a:xfrm>
              <a:custGeom>
                <a:avLst/>
                <a:gdLst>
                  <a:gd name="T0" fmla="*/ 49 w 57"/>
                  <a:gd name="T1" fmla="*/ 31 h 61"/>
                  <a:gd name="T2" fmla="*/ 48 w 57"/>
                  <a:gd name="T3" fmla="*/ 27 h 61"/>
                  <a:gd name="T4" fmla="*/ 57 w 57"/>
                  <a:gd name="T5" fmla="*/ 20 h 61"/>
                  <a:gd name="T6" fmla="*/ 52 w 57"/>
                  <a:gd name="T7" fmla="*/ 11 h 61"/>
                  <a:gd name="T8" fmla="*/ 42 w 57"/>
                  <a:gd name="T9" fmla="*/ 15 h 61"/>
                  <a:gd name="T10" fmla="*/ 35 w 57"/>
                  <a:gd name="T11" fmla="*/ 11 h 61"/>
                  <a:gd name="T12" fmla="*/ 33 w 57"/>
                  <a:gd name="T13" fmla="*/ 0 h 61"/>
                  <a:gd name="T14" fmla="*/ 23 w 57"/>
                  <a:gd name="T15" fmla="*/ 0 h 61"/>
                  <a:gd name="T16" fmla="*/ 21 w 57"/>
                  <a:gd name="T17" fmla="*/ 11 h 61"/>
                  <a:gd name="T18" fmla="*/ 15 w 57"/>
                  <a:gd name="T19" fmla="*/ 15 h 61"/>
                  <a:gd name="T20" fmla="*/ 5 w 57"/>
                  <a:gd name="T21" fmla="*/ 11 h 61"/>
                  <a:gd name="T22" fmla="*/ 0 w 57"/>
                  <a:gd name="T23" fmla="*/ 19 h 61"/>
                  <a:gd name="T24" fmla="*/ 8 w 57"/>
                  <a:gd name="T25" fmla="*/ 26 h 61"/>
                  <a:gd name="T26" fmla="*/ 8 w 57"/>
                  <a:gd name="T27" fmla="*/ 31 h 61"/>
                  <a:gd name="T28" fmla="*/ 8 w 57"/>
                  <a:gd name="T29" fmla="*/ 35 h 61"/>
                  <a:gd name="T30" fmla="*/ 0 w 57"/>
                  <a:gd name="T31" fmla="*/ 42 h 61"/>
                  <a:gd name="T32" fmla="*/ 5 w 57"/>
                  <a:gd name="T33" fmla="*/ 51 h 61"/>
                  <a:gd name="T34" fmla="*/ 15 w 57"/>
                  <a:gd name="T35" fmla="*/ 46 h 61"/>
                  <a:gd name="T36" fmla="*/ 21 w 57"/>
                  <a:gd name="T37" fmla="*/ 50 h 61"/>
                  <a:gd name="T38" fmla="*/ 23 w 57"/>
                  <a:gd name="T39" fmla="*/ 61 h 61"/>
                  <a:gd name="T40" fmla="*/ 33 w 57"/>
                  <a:gd name="T41" fmla="*/ 61 h 61"/>
                  <a:gd name="T42" fmla="*/ 35 w 57"/>
                  <a:gd name="T43" fmla="*/ 50 h 61"/>
                  <a:gd name="T44" fmla="*/ 42 w 57"/>
                  <a:gd name="T45" fmla="*/ 46 h 61"/>
                  <a:gd name="T46" fmla="*/ 52 w 57"/>
                  <a:gd name="T47" fmla="*/ 50 h 61"/>
                  <a:gd name="T48" fmla="*/ 57 w 57"/>
                  <a:gd name="T49" fmla="*/ 42 h 61"/>
                  <a:gd name="T50" fmla="*/ 48 w 57"/>
                  <a:gd name="T51" fmla="*/ 35 h 61"/>
                  <a:gd name="T52" fmla="*/ 49 w 57"/>
                  <a:gd name="T53"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 h="61">
                    <a:moveTo>
                      <a:pt x="49" y="31"/>
                    </a:moveTo>
                    <a:cubicBezTo>
                      <a:pt x="49" y="29"/>
                      <a:pt x="49" y="28"/>
                      <a:pt x="48" y="27"/>
                    </a:cubicBezTo>
                    <a:cubicBezTo>
                      <a:pt x="57" y="20"/>
                      <a:pt x="57" y="20"/>
                      <a:pt x="57" y="20"/>
                    </a:cubicBezTo>
                    <a:cubicBezTo>
                      <a:pt x="52" y="11"/>
                      <a:pt x="52" y="11"/>
                      <a:pt x="52" y="11"/>
                    </a:cubicBezTo>
                    <a:cubicBezTo>
                      <a:pt x="42" y="15"/>
                      <a:pt x="42" y="15"/>
                      <a:pt x="42" y="15"/>
                    </a:cubicBezTo>
                    <a:cubicBezTo>
                      <a:pt x="40" y="13"/>
                      <a:pt x="37" y="12"/>
                      <a:pt x="35" y="11"/>
                    </a:cubicBezTo>
                    <a:cubicBezTo>
                      <a:pt x="33" y="0"/>
                      <a:pt x="33" y="0"/>
                      <a:pt x="33" y="0"/>
                    </a:cubicBezTo>
                    <a:cubicBezTo>
                      <a:pt x="23" y="0"/>
                      <a:pt x="23" y="0"/>
                      <a:pt x="23" y="0"/>
                    </a:cubicBezTo>
                    <a:cubicBezTo>
                      <a:pt x="21" y="11"/>
                      <a:pt x="21" y="11"/>
                      <a:pt x="21" y="11"/>
                    </a:cubicBezTo>
                    <a:cubicBezTo>
                      <a:pt x="19" y="12"/>
                      <a:pt x="17" y="13"/>
                      <a:pt x="15" y="15"/>
                    </a:cubicBezTo>
                    <a:cubicBezTo>
                      <a:pt x="5" y="11"/>
                      <a:pt x="5" y="11"/>
                      <a:pt x="5" y="11"/>
                    </a:cubicBezTo>
                    <a:cubicBezTo>
                      <a:pt x="0" y="19"/>
                      <a:pt x="0" y="19"/>
                      <a:pt x="0" y="19"/>
                    </a:cubicBezTo>
                    <a:cubicBezTo>
                      <a:pt x="8" y="26"/>
                      <a:pt x="8" y="26"/>
                      <a:pt x="8" y="26"/>
                    </a:cubicBezTo>
                    <a:cubicBezTo>
                      <a:pt x="8" y="28"/>
                      <a:pt x="8" y="29"/>
                      <a:pt x="8" y="31"/>
                    </a:cubicBezTo>
                    <a:cubicBezTo>
                      <a:pt x="8" y="32"/>
                      <a:pt x="8" y="33"/>
                      <a:pt x="8" y="35"/>
                    </a:cubicBezTo>
                    <a:cubicBezTo>
                      <a:pt x="0" y="42"/>
                      <a:pt x="0" y="42"/>
                      <a:pt x="0" y="42"/>
                    </a:cubicBezTo>
                    <a:cubicBezTo>
                      <a:pt x="5" y="51"/>
                      <a:pt x="5" y="51"/>
                      <a:pt x="5" y="51"/>
                    </a:cubicBezTo>
                    <a:cubicBezTo>
                      <a:pt x="15" y="46"/>
                      <a:pt x="15" y="46"/>
                      <a:pt x="15" y="46"/>
                    </a:cubicBezTo>
                    <a:cubicBezTo>
                      <a:pt x="17" y="48"/>
                      <a:pt x="19" y="49"/>
                      <a:pt x="21" y="50"/>
                    </a:cubicBezTo>
                    <a:cubicBezTo>
                      <a:pt x="23" y="61"/>
                      <a:pt x="23" y="61"/>
                      <a:pt x="23" y="61"/>
                    </a:cubicBezTo>
                    <a:cubicBezTo>
                      <a:pt x="33" y="61"/>
                      <a:pt x="33" y="61"/>
                      <a:pt x="33" y="61"/>
                    </a:cubicBezTo>
                    <a:cubicBezTo>
                      <a:pt x="35" y="50"/>
                      <a:pt x="35" y="50"/>
                      <a:pt x="35" y="50"/>
                    </a:cubicBezTo>
                    <a:cubicBezTo>
                      <a:pt x="37" y="49"/>
                      <a:pt x="40" y="48"/>
                      <a:pt x="42" y="46"/>
                    </a:cubicBezTo>
                    <a:cubicBezTo>
                      <a:pt x="52" y="50"/>
                      <a:pt x="52" y="50"/>
                      <a:pt x="52" y="50"/>
                    </a:cubicBezTo>
                    <a:cubicBezTo>
                      <a:pt x="57" y="42"/>
                      <a:pt x="57" y="42"/>
                      <a:pt x="57" y="42"/>
                    </a:cubicBezTo>
                    <a:cubicBezTo>
                      <a:pt x="48" y="35"/>
                      <a:pt x="48" y="35"/>
                      <a:pt x="48" y="35"/>
                    </a:cubicBezTo>
                    <a:cubicBezTo>
                      <a:pt x="49" y="33"/>
                      <a:pt x="49" y="32"/>
                      <a:pt x="49" y="31"/>
                    </a:cubicBezTo>
                    <a:close/>
                  </a:path>
                </a:pathLst>
              </a:custGeom>
              <a:solidFill>
                <a:srgbClr val="8FB4CE"/>
              </a:solidFill>
              <a:ln w="2222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1218835"/>
                <a:endParaRPr lang="en-US" sz="2400">
                  <a:solidFill>
                    <a:srgbClr val="000000"/>
                  </a:solidFill>
                  <a:latin typeface="Calibri" panose="020F0502020204030204"/>
                </a:endParaRPr>
              </a:p>
            </p:txBody>
          </p:sp>
        </p:grpSp>
        <p:sp>
          <p:nvSpPr>
            <p:cNvPr id="30" name="TextBox 29"/>
            <p:cNvSpPr txBox="1"/>
            <p:nvPr/>
          </p:nvSpPr>
          <p:spPr>
            <a:xfrm>
              <a:off x="7498517" y="2949447"/>
              <a:ext cx="1371600" cy="369332"/>
            </a:xfrm>
            <a:prstGeom prst="rect">
              <a:avLst/>
            </a:prstGeom>
            <a:noFill/>
          </p:spPr>
          <p:txBody>
            <a:bodyPr wrap="square" rtlCol="0">
              <a:spAutoFit/>
            </a:bodyPr>
            <a:lstStyle/>
            <a:p>
              <a:pPr defTabSz="1218835"/>
              <a:r>
                <a:rPr lang="en-US" dirty="0">
                  <a:solidFill>
                    <a:srgbClr val="000000"/>
                  </a:solidFill>
                  <a:latin typeface="Calibri" panose="020F0502020204030204"/>
                </a:rPr>
                <a:t>Agent</a:t>
              </a:r>
            </a:p>
          </p:txBody>
        </p:sp>
      </p:grpSp>
      <p:grpSp>
        <p:nvGrpSpPr>
          <p:cNvPr id="70" name="Group 69"/>
          <p:cNvGrpSpPr/>
          <p:nvPr/>
        </p:nvGrpSpPr>
        <p:grpSpPr>
          <a:xfrm>
            <a:off x="4199610" y="4021332"/>
            <a:ext cx="3128290" cy="370924"/>
            <a:chOff x="3297910" y="4021332"/>
            <a:chExt cx="3128290" cy="370924"/>
          </a:xfrm>
        </p:grpSpPr>
        <p:sp>
          <p:nvSpPr>
            <p:cNvPr id="21" name="TextBox 20"/>
            <p:cNvSpPr txBox="1"/>
            <p:nvPr/>
          </p:nvSpPr>
          <p:spPr>
            <a:xfrm>
              <a:off x="4205003" y="4022924"/>
              <a:ext cx="1797958" cy="369332"/>
            </a:xfrm>
            <a:prstGeom prst="rect">
              <a:avLst/>
            </a:prstGeom>
            <a:noFill/>
          </p:spPr>
          <p:txBody>
            <a:bodyPr wrap="square" rtlCol="0">
              <a:spAutoFit/>
            </a:bodyPr>
            <a:lstStyle/>
            <a:p>
              <a:pPr defTabSz="1218835"/>
              <a:r>
                <a:rPr lang="en-US" dirty="0">
                  <a:solidFill>
                    <a:srgbClr val="000000"/>
                  </a:solidFill>
                  <a:latin typeface="Calibri" panose="020F0502020204030204"/>
                </a:rPr>
                <a:t>Deployment</a:t>
              </a:r>
            </a:p>
          </p:txBody>
        </p:sp>
        <p:cxnSp>
          <p:nvCxnSpPr>
            <p:cNvPr id="22" name="Straight Arrow Connector 21"/>
            <p:cNvCxnSpPr>
              <a:cxnSpLocks/>
              <a:stCxn id="34" idx="3"/>
              <a:endCxn id="67" idx="1"/>
            </p:cNvCxnSpPr>
            <p:nvPr/>
          </p:nvCxnSpPr>
          <p:spPr bwMode="auto">
            <a:xfrm flipV="1">
              <a:off x="3297910" y="4021332"/>
              <a:ext cx="3128290" cy="27415"/>
            </a:xfrm>
            <a:prstGeom prst="straightConnector1">
              <a:avLst/>
            </a:prstGeom>
            <a:solidFill>
              <a:srgbClr val="FDFDFD"/>
            </a:solidFill>
            <a:ln w="28575" cap="flat" cmpd="sng" algn="ctr">
              <a:solidFill>
                <a:schemeClr val="accent1">
                  <a:lumMod val="75000"/>
                </a:schemeClr>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grpSp>
      <p:sp>
        <p:nvSpPr>
          <p:cNvPr id="33" name="Rectangle: Rounded Corners 32"/>
          <p:cNvSpPr/>
          <p:nvPr/>
        </p:nvSpPr>
        <p:spPr bwMode="auto">
          <a:xfrm>
            <a:off x="1908372" y="3822152"/>
            <a:ext cx="2283087" cy="1250564"/>
          </a:xfrm>
          <a:prstGeom prst="roundRect">
            <a:avLst/>
          </a:prstGeom>
          <a:solidFill>
            <a:schemeClr val="accent5">
              <a:lumMod val="20000"/>
              <a:lumOff val="80000"/>
            </a:schemeClr>
          </a:solid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solidFill>
                <a:srgbClr val="000000"/>
              </a:solidFill>
              <a:latin typeface="Arial" panose="020B0604020202020204" pitchFamily="34" charset="0"/>
            </a:endParaRPr>
          </a:p>
        </p:txBody>
      </p:sp>
      <p:sp>
        <p:nvSpPr>
          <p:cNvPr id="34" name="TextBox 33"/>
          <p:cNvSpPr txBox="1"/>
          <p:nvPr/>
        </p:nvSpPr>
        <p:spPr>
          <a:xfrm>
            <a:off x="2401652" y="3879470"/>
            <a:ext cx="1797958" cy="338554"/>
          </a:xfrm>
          <a:prstGeom prst="rect">
            <a:avLst/>
          </a:prstGeom>
          <a:noFill/>
        </p:spPr>
        <p:txBody>
          <a:bodyPr wrap="square" rtlCol="0">
            <a:spAutoFit/>
          </a:bodyPr>
          <a:lstStyle/>
          <a:p>
            <a:pPr defTabSz="1218835"/>
            <a:r>
              <a:rPr lang="en-US" sz="1600" dirty="0">
                <a:solidFill>
                  <a:srgbClr val="000000"/>
                </a:solidFill>
                <a:latin typeface="Calibri" panose="020F0502020204030204"/>
              </a:rPr>
              <a:t>CodeStation</a:t>
            </a:r>
          </a:p>
        </p:txBody>
      </p:sp>
      <p:grpSp>
        <p:nvGrpSpPr>
          <p:cNvPr id="52" name="Group 51"/>
          <p:cNvGrpSpPr/>
          <p:nvPr/>
        </p:nvGrpSpPr>
        <p:grpSpPr>
          <a:xfrm>
            <a:off x="2040908" y="4242045"/>
            <a:ext cx="2193878" cy="792434"/>
            <a:chOff x="1139208" y="4242045"/>
            <a:chExt cx="2193878" cy="792434"/>
          </a:xfrm>
        </p:grpSpPr>
        <p:grpSp>
          <p:nvGrpSpPr>
            <p:cNvPr id="38" name="Group 37"/>
            <p:cNvGrpSpPr/>
            <p:nvPr/>
          </p:nvGrpSpPr>
          <p:grpSpPr>
            <a:xfrm>
              <a:off x="1181168" y="4242045"/>
              <a:ext cx="527763" cy="488883"/>
              <a:chOff x="6482637" y="1741699"/>
              <a:chExt cx="527763" cy="488883"/>
            </a:xfrm>
          </p:grpSpPr>
          <p:sp>
            <p:nvSpPr>
              <p:cNvPr id="48" name="Rounded Rectangle 2"/>
              <p:cNvSpPr/>
              <p:nvPr/>
            </p:nvSpPr>
            <p:spPr bwMode="auto">
              <a:xfrm>
                <a:off x="6482637" y="1741699"/>
                <a:ext cx="527763" cy="488883"/>
              </a:xfrm>
              <a:prstGeom prst="roundRect">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solidFill>
                    <a:srgbClr val="000000"/>
                  </a:solidFill>
                  <a:latin typeface="Arial" panose="020B0604020202020204" pitchFamily="34" charset="0"/>
                </a:endParaRPr>
              </a:p>
            </p:txBody>
          </p:sp>
          <p:pic>
            <p:nvPicPr>
              <p:cNvPr id="49" name="Picture 10" descr="C:\!!!!Clip_art\!!!Large_Emf_collection\Storage_disks_2XSmall_145pc.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6189" y="1857840"/>
                <a:ext cx="279850" cy="29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 name="Group 38"/>
            <p:cNvGrpSpPr/>
            <p:nvPr/>
          </p:nvGrpSpPr>
          <p:grpSpPr>
            <a:xfrm>
              <a:off x="1883393" y="4242045"/>
              <a:ext cx="527763" cy="488883"/>
              <a:chOff x="4488343" y="2869814"/>
              <a:chExt cx="527763" cy="488883"/>
            </a:xfrm>
          </p:grpSpPr>
          <p:sp>
            <p:nvSpPr>
              <p:cNvPr id="46" name="Rounded Rectangle 2"/>
              <p:cNvSpPr/>
              <p:nvPr/>
            </p:nvSpPr>
            <p:spPr bwMode="auto">
              <a:xfrm>
                <a:off x="4488343" y="2869814"/>
                <a:ext cx="527763" cy="488883"/>
              </a:xfrm>
              <a:prstGeom prst="roundRect">
                <a:avLst/>
              </a:prstGeom>
              <a:solidFill>
                <a:srgbClr val="FBFBC5"/>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solidFill>
                    <a:srgbClr val="000000"/>
                  </a:solidFill>
                  <a:latin typeface="Arial" panose="020B0604020202020204" pitchFamily="34" charset="0"/>
                </a:endParaRP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7306" y="2926036"/>
                <a:ext cx="455407" cy="401375"/>
              </a:xfrm>
              <a:prstGeom prst="rect">
                <a:avLst/>
              </a:prstGeom>
            </p:spPr>
          </p:pic>
        </p:grpSp>
        <p:grpSp>
          <p:nvGrpSpPr>
            <p:cNvPr id="40" name="Group 39"/>
            <p:cNvGrpSpPr/>
            <p:nvPr/>
          </p:nvGrpSpPr>
          <p:grpSpPr>
            <a:xfrm>
              <a:off x="2585618" y="4242045"/>
              <a:ext cx="527763" cy="488883"/>
              <a:chOff x="5181934" y="2869814"/>
              <a:chExt cx="527763" cy="488883"/>
            </a:xfrm>
          </p:grpSpPr>
          <p:sp>
            <p:nvSpPr>
              <p:cNvPr id="44" name="Rounded Rectangle 2"/>
              <p:cNvSpPr/>
              <p:nvPr/>
            </p:nvSpPr>
            <p:spPr bwMode="auto">
              <a:xfrm>
                <a:off x="5181934" y="2869814"/>
                <a:ext cx="527763" cy="488883"/>
              </a:xfrm>
              <a:prstGeom prst="roundRect">
                <a:avLst/>
              </a:prstGeom>
              <a:solidFill>
                <a:srgbClr val="D7E6F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solidFill>
                    <a:srgbClr val="000000"/>
                  </a:solidFill>
                  <a:latin typeface="Arial" panose="020B0604020202020204" pitchFamily="34" charset="0"/>
                </a:endParaRPr>
              </a:p>
            </p:txBody>
          </p:sp>
          <p:pic>
            <p:nvPicPr>
              <p:cNvPr id="45" name="Picture 6" descr="C:\!!!!Clip_art\!!!Large_Emf_collection\Document_ text-lines_Medium_145pc.e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7391" y="2947361"/>
                <a:ext cx="270631" cy="358743"/>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TextBox 40"/>
            <p:cNvSpPr txBox="1"/>
            <p:nvPr/>
          </p:nvSpPr>
          <p:spPr>
            <a:xfrm>
              <a:off x="1139208" y="4757480"/>
              <a:ext cx="713617" cy="276999"/>
            </a:xfrm>
            <a:prstGeom prst="rect">
              <a:avLst/>
            </a:prstGeom>
            <a:noFill/>
          </p:spPr>
          <p:txBody>
            <a:bodyPr wrap="square" rtlCol="0">
              <a:spAutoFit/>
            </a:bodyPr>
            <a:lstStyle/>
            <a:p>
              <a:pPr defTabSz="1218835"/>
              <a:r>
                <a:rPr lang="en-US" sz="1200" dirty="0">
                  <a:solidFill>
                    <a:srgbClr val="000000"/>
                  </a:solidFill>
                  <a:latin typeface="Calibri" panose="020F0502020204030204"/>
                </a:rPr>
                <a:t>DB 1.1</a:t>
              </a:r>
            </a:p>
          </p:txBody>
        </p:sp>
        <p:sp>
          <p:nvSpPr>
            <p:cNvPr id="42" name="TextBox 41"/>
            <p:cNvSpPr txBox="1"/>
            <p:nvPr/>
          </p:nvSpPr>
          <p:spPr>
            <a:xfrm>
              <a:off x="1777516" y="4757480"/>
              <a:ext cx="1174760" cy="276999"/>
            </a:xfrm>
            <a:prstGeom prst="rect">
              <a:avLst/>
            </a:prstGeom>
            <a:noFill/>
          </p:spPr>
          <p:txBody>
            <a:bodyPr wrap="square" rtlCol="0">
              <a:spAutoFit/>
            </a:bodyPr>
            <a:lstStyle/>
            <a:p>
              <a:pPr defTabSz="1218835"/>
              <a:r>
                <a:rPr lang="en-US" sz="1200" dirty="0">
                  <a:solidFill>
                    <a:srgbClr val="000000"/>
                  </a:solidFill>
                  <a:latin typeface="Calibri" panose="020F0502020204030204"/>
                </a:rPr>
                <a:t>WEB 1.1</a:t>
              </a:r>
            </a:p>
          </p:txBody>
        </p:sp>
        <p:sp>
          <p:nvSpPr>
            <p:cNvPr id="43" name="TextBox 42"/>
            <p:cNvSpPr txBox="1"/>
            <p:nvPr/>
          </p:nvSpPr>
          <p:spPr>
            <a:xfrm>
              <a:off x="2513012" y="4757480"/>
              <a:ext cx="820074" cy="276999"/>
            </a:xfrm>
            <a:prstGeom prst="rect">
              <a:avLst/>
            </a:prstGeom>
            <a:noFill/>
          </p:spPr>
          <p:txBody>
            <a:bodyPr wrap="square" rtlCol="0">
              <a:spAutoFit/>
            </a:bodyPr>
            <a:lstStyle/>
            <a:p>
              <a:pPr defTabSz="1218835"/>
              <a:r>
                <a:rPr lang="en-US" sz="1200" dirty="0">
                  <a:solidFill>
                    <a:srgbClr val="000000"/>
                  </a:solidFill>
                  <a:latin typeface="Calibri" panose="020F0502020204030204"/>
                </a:rPr>
                <a:t>APP 1.0</a:t>
              </a:r>
            </a:p>
          </p:txBody>
        </p:sp>
      </p:grpSp>
      <p:grpSp>
        <p:nvGrpSpPr>
          <p:cNvPr id="71" name="Group 70"/>
          <p:cNvGrpSpPr/>
          <p:nvPr/>
        </p:nvGrpSpPr>
        <p:grpSpPr>
          <a:xfrm>
            <a:off x="7327901" y="3572264"/>
            <a:ext cx="3121521" cy="898136"/>
            <a:chOff x="6426200" y="3572264"/>
            <a:chExt cx="3121521" cy="898136"/>
          </a:xfrm>
        </p:grpSpPr>
        <p:graphicFrame>
          <p:nvGraphicFramePr>
            <p:cNvPr id="51" name="Diagram 50"/>
            <p:cNvGraphicFramePr/>
            <p:nvPr/>
          </p:nvGraphicFramePr>
          <p:xfrm>
            <a:off x="6520908" y="3709556"/>
            <a:ext cx="711238" cy="4741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53" name="Group 52"/>
            <p:cNvGrpSpPr/>
            <p:nvPr/>
          </p:nvGrpSpPr>
          <p:grpSpPr>
            <a:xfrm>
              <a:off x="7353843" y="3655438"/>
              <a:ext cx="2193878" cy="792434"/>
              <a:chOff x="1139208" y="4242045"/>
              <a:chExt cx="2193878" cy="792434"/>
            </a:xfrm>
          </p:grpSpPr>
          <p:grpSp>
            <p:nvGrpSpPr>
              <p:cNvPr id="54" name="Group 53"/>
              <p:cNvGrpSpPr/>
              <p:nvPr/>
            </p:nvGrpSpPr>
            <p:grpSpPr>
              <a:xfrm>
                <a:off x="1181168" y="4242045"/>
                <a:ext cx="527763" cy="488883"/>
                <a:chOff x="6482637" y="1741699"/>
                <a:chExt cx="527763" cy="488883"/>
              </a:xfrm>
            </p:grpSpPr>
            <p:sp>
              <p:nvSpPr>
                <p:cNvPr id="64" name="Rounded Rectangle 2"/>
                <p:cNvSpPr/>
                <p:nvPr/>
              </p:nvSpPr>
              <p:spPr bwMode="auto">
                <a:xfrm>
                  <a:off x="6482637" y="1741699"/>
                  <a:ext cx="527763" cy="488883"/>
                </a:xfrm>
                <a:prstGeom prst="roundRect">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solidFill>
                      <a:srgbClr val="000000"/>
                    </a:solidFill>
                    <a:latin typeface="Arial" panose="020B0604020202020204" pitchFamily="34" charset="0"/>
                  </a:endParaRPr>
                </a:p>
              </p:txBody>
            </p:sp>
            <p:pic>
              <p:nvPicPr>
                <p:cNvPr id="65" name="Picture 10" descr="C:\!!!!Clip_art\!!!Large_Emf_collection\Storage_disks_2XSmall_145pc.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6189" y="1857840"/>
                  <a:ext cx="279850" cy="29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 name="Group 54"/>
              <p:cNvGrpSpPr/>
              <p:nvPr/>
            </p:nvGrpSpPr>
            <p:grpSpPr>
              <a:xfrm>
                <a:off x="1883393" y="4242045"/>
                <a:ext cx="527763" cy="488883"/>
                <a:chOff x="4488343" y="2869814"/>
                <a:chExt cx="527763" cy="488883"/>
              </a:xfrm>
            </p:grpSpPr>
            <p:sp>
              <p:nvSpPr>
                <p:cNvPr id="62" name="Rounded Rectangle 2"/>
                <p:cNvSpPr/>
                <p:nvPr/>
              </p:nvSpPr>
              <p:spPr bwMode="auto">
                <a:xfrm>
                  <a:off x="4488343" y="2869814"/>
                  <a:ext cx="527763" cy="488883"/>
                </a:xfrm>
                <a:prstGeom prst="roundRect">
                  <a:avLst/>
                </a:prstGeom>
                <a:solidFill>
                  <a:srgbClr val="FBFBC5"/>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solidFill>
                      <a:srgbClr val="000000"/>
                    </a:solidFill>
                    <a:latin typeface="Arial" panose="020B0604020202020204" pitchFamily="34" charset="0"/>
                  </a:endParaRP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7306" y="2926036"/>
                  <a:ext cx="455407" cy="401375"/>
                </a:xfrm>
                <a:prstGeom prst="rect">
                  <a:avLst/>
                </a:prstGeom>
              </p:spPr>
            </p:pic>
          </p:grpSp>
          <p:grpSp>
            <p:nvGrpSpPr>
              <p:cNvPr id="56" name="Group 55"/>
              <p:cNvGrpSpPr/>
              <p:nvPr/>
            </p:nvGrpSpPr>
            <p:grpSpPr>
              <a:xfrm>
                <a:off x="2585618" y="4242045"/>
                <a:ext cx="527763" cy="488883"/>
                <a:chOff x="5181934" y="2869814"/>
                <a:chExt cx="527763" cy="488883"/>
              </a:xfrm>
            </p:grpSpPr>
            <p:sp>
              <p:nvSpPr>
                <p:cNvPr id="60" name="Rounded Rectangle 2"/>
                <p:cNvSpPr/>
                <p:nvPr/>
              </p:nvSpPr>
              <p:spPr bwMode="auto">
                <a:xfrm>
                  <a:off x="5181934" y="2869814"/>
                  <a:ext cx="527763" cy="488883"/>
                </a:xfrm>
                <a:prstGeom prst="roundRect">
                  <a:avLst/>
                </a:prstGeom>
                <a:solidFill>
                  <a:srgbClr val="D7E6FD"/>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solidFill>
                      <a:srgbClr val="000000"/>
                    </a:solidFill>
                    <a:latin typeface="Arial" panose="020B0604020202020204" pitchFamily="34" charset="0"/>
                  </a:endParaRPr>
                </a:p>
              </p:txBody>
            </p:sp>
            <p:pic>
              <p:nvPicPr>
                <p:cNvPr id="61" name="Picture 6" descr="C:\!!!!Clip_art\!!!Large_Emf_collection\Document_ text-lines_Medium_145pc.e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7391" y="2947361"/>
                  <a:ext cx="270631" cy="358743"/>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TextBox 56"/>
              <p:cNvSpPr txBox="1"/>
              <p:nvPr/>
            </p:nvSpPr>
            <p:spPr>
              <a:xfrm>
                <a:off x="1139208" y="4757480"/>
                <a:ext cx="713617" cy="276999"/>
              </a:xfrm>
              <a:prstGeom prst="rect">
                <a:avLst/>
              </a:prstGeom>
              <a:noFill/>
            </p:spPr>
            <p:txBody>
              <a:bodyPr wrap="square" rtlCol="0">
                <a:spAutoFit/>
              </a:bodyPr>
              <a:lstStyle/>
              <a:p>
                <a:pPr defTabSz="1218835"/>
                <a:r>
                  <a:rPr lang="en-US" sz="1200" dirty="0">
                    <a:solidFill>
                      <a:srgbClr val="000000"/>
                    </a:solidFill>
                    <a:latin typeface="Calibri" panose="020F0502020204030204"/>
                  </a:rPr>
                  <a:t>DB 1.1</a:t>
                </a:r>
              </a:p>
            </p:txBody>
          </p:sp>
          <p:sp>
            <p:nvSpPr>
              <p:cNvPr id="58" name="TextBox 57"/>
              <p:cNvSpPr txBox="1"/>
              <p:nvPr/>
            </p:nvSpPr>
            <p:spPr>
              <a:xfrm>
                <a:off x="1777516" y="4757480"/>
                <a:ext cx="1174760" cy="276999"/>
              </a:xfrm>
              <a:prstGeom prst="rect">
                <a:avLst/>
              </a:prstGeom>
              <a:noFill/>
            </p:spPr>
            <p:txBody>
              <a:bodyPr wrap="square" rtlCol="0">
                <a:spAutoFit/>
              </a:bodyPr>
              <a:lstStyle/>
              <a:p>
                <a:pPr defTabSz="1218835"/>
                <a:r>
                  <a:rPr lang="en-US" sz="1200" dirty="0">
                    <a:solidFill>
                      <a:srgbClr val="000000"/>
                    </a:solidFill>
                    <a:latin typeface="Calibri" panose="020F0502020204030204"/>
                  </a:rPr>
                  <a:t>WEB 1.1</a:t>
                </a:r>
              </a:p>
            </p:txBody>
          </p:sp>
          <p:sp>
            <p:nvSpPr>
              <p:cNvPr id="59" name="TextBox 58"/>
              <p:cNvSpPr txBox="1"/>
              <p:nvPr/>
            </p:nvSpPr>
            <p:spPr>
              <a:xfrm>
                <a:off x="2513012" y="4757480"/>
                <a:ext cx="820074" cy="276999"/>
              </a:xfrm>
              <a:prstGeom prst="rect">
                <a:avLst/>
              </a:prstGeom>
              <a:noFill/>
            </p:spPr>
            <p:txBody>
              <a:bodyPr wrap="square" rtlCol="0">
                <a:spAutoFit/>
              </a:bodyPr>
              <a:lstStyle/>
              <a:p>
                <a:pPr defTabSz="1218835"/>
                <a:r>
                  <a:rPr lang="en-US" sz="1200" dirty="0">
                    <a:solidFill>
                      <a:srgbClr val="000000"/>
                    </a:solidFill>
                    <a:latin typeface="Calibri" panose="020F0502020204030204"/>
                  </a:rPr>
                  <a:t>APP 1.0</a:t>
                </a:r>
              </a:p>
            </p:txBody>
          </p:sp>
        </p:grpSp>
        <p:sp>
          <p:nvSpPr>
            <p:cNvPr id="67" name="Rectangle: Rounded Corners 66"/>
            <p:cNvSpPr/>
            <p:nvPr/>
          </p:nvSpPr>
          <p:spPr bwMode="auto">
            <a:xfrm>
              <a:off x="6426200" y="3572264"/>
              <a:ext cx="3022600" cy="898136"/>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solidFill>
                  <a:srgbClr val="000000"/>
                </a:solidFill>
                <a:latin typeface="Arial" panose="020B0604020202020204" pitchFamily="34" charset="0"/>
              </a:endParaRPr>
            </a:p>
          </p:txBody>
        </p:sp>
      </p:grpSp>
    </p:spTree>
    <p:extLst>
      <p:ext uri="{BB962C8B-B14F-4D97-AF65-F5344CB8AC3E}">
        <p14:creationId xmlns:p14="http://schemas.microsoft.com/office/powerpoint/2010/main" val="377307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4989"/>
          <a:stretch/>
        </p:blipFill>
        <p:spPr>
          <a:xfrm>
            <a:off x="381001" y="1295400"/>
            <a:ext cx="6439576" cy="3886200"/>
          </a:xfrm>
          <a:prstGeom prst="rect">
            <a:avLst/>
          </a:prstGeom>
        </p:spPr>
      </p:pic>
      <p:sp>
        <p:nvSpPr>
          <p:cNvPr id="2" name="Title 1"/>
          <p:cNvSpPr>
            <a:spLocks noGrp="1"/>
          </p:cNvSpPr>
          <p:nvPr>
            <p:ph type="title"/>
          </p:nvPr>
        </p:nvSpPr>
        <p:spPr>
          <a:xfrm>
            <a:off x="128730" y="36427"/>
            <a:ext cx="11072670" cy="626468"/>
          </a:xfrm>
        </p:spPr>
        <p:txBody>
          <a:bodyPr>
            <a:noAutofit/>
          </a:bodyPr>
          <a:lstStyle/>
          <a:p>
            <a:pPr defTabSz="896900">
              <a:lnSpc>
                <a:spcPct val="90000"/>
              </a:lnSpc>
            </a:pPr>
            <a:r>
              <a:rPr lang="en-US" sz="2400" b="1" dirty="0">
                <a:solidFill>
                  <a:srgbClr val="00649D"/>
                </a:solidFill>
                <a:latin typeface="Arial" panose="020B0604020202020204" pitchFamily="34" charset="0"/>
                <a:cs typeface="Arial" panose="020B0604020202020204" pitchFamily="34" charset="0"/>
              </a:rPr>
              <a:t>You run a deployment by running an application process in a target environment</a:t>
            </a:r>
          </a:p>
        </p:txBody>
      </p:sp>
      <p:grpSp>
        <p:nvGrpSpPr>
          <p:cNvPr id="10" name="Group 9"/>
          <p:cNvGrpSpPr/>
          <p:nvPr/>
        </p:nvGrpSpPr>
        <p:grpSpPr>
          <a:xfrm>
            <a:off x="4953001" y="3186753"/>
            <a:ext cx="6622301" cy="2712881"/>
            <a:chOff x="4951412" y="3186752"/>
            <a:chExt cx="6622301" cy="2712881"/>
          </a:xfrm>
        </p:grpSpPr>
        <p:pic>
          <p:nvPicPr>
            <p:cNvPr id="6" name="Picture 5"/>
            <p:cNvPicPr>
              <a:picLocks noChangeAspect="1"/>
            </p:cNvPicPr>
            <p:nvPr/>
          </p:nvPicPr>
          <p:blipFill>
            <a:blip r:embed="rId4"/>
            <a:stretch>
              <a:fillRect/>
            </a:stretch>
          </p:blipFill>
          <p:spPr>
            <a:xfrm>
              <a:off x="5865812" y="3186752"/>
              <a:ext cx="5707901" cy="2712881"/>
            </a:xfrm>
            <a:prstGeom prst="rect">
              <a:avLst/>
            </a:prstGeom>
            <a:ln>
              <a:noFill/>
            </a:ln>
            <a:effectLst>
              <a:outerShdw blurRad="292100" dist="139700" dir="2700000" algn="tl" rotWithShape="0">
                <a:srgbClr val="333333">
                  <a:alpha val="65000"/>
                </a:srgbClr>
              </a:outerShdw>
            </a:effectLst>
          </p:spPr>
        </p:pic>
        <p:sp>
          <p:nvSpPr>
            <p:cNvPr id="7" name="Left Brace 6"/>
            <p:cNvSpPr/>
            <p:nvPr/>
          </p:nvSpPr>
          <p:spPr bwMode="auto">
            <a:xfrm>
              <a:off x="4951412" y="3186752"/>
              <a:ext cx="914400" cy="2712881"/>
            </a:xfrm>
            <a:prstGeom prst="leftBrace">
              <a:avLst>
                <a:gd name="adj1" fmla="val 8333"/>
                <a:gd name="adj2" fmla="val 24319"/>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solidFill>
                  <a:srgbClr val="000000"/>
                </a:solidFill>
                <a:latin typeface="Arial" panose="020B0604020202020204" pitchFamily="34" charset="0"/>
              </a:endParaRPr>
            </a:p>
          </p:txBody>
        </p:sp>
      </p:grpSp>
      <p:sp>
        <p:nvSpPr>
          <p:cNvPr id="9" name="Rectangle 8"/>
          <p:cNvSpPr/>
          <p:nvPr/>
        </p:nvSpPr>
        <p:spPr bwMode="auto">
          <a:xfrm>
            <a:off x="571919" y="3003292"/>
            <a:ext cx="282286" cy="234179"/>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cxnSp>
        <p:nvCxnSpPr>
          <p:cNvPr id="5" name="Connector: Elbow 4"/>
          <p:cNvCxnSpPr>
            <a:stCxn id="9" idx="2"/>
          </p:cNvCxnSpPr>
          <p:nvPr/>
        </p:nvCxnSpPr>
        <p:spPr bwMode="auto">
          <a:xfrm rot="16200000" flipH="1">
            <a:off x="1213266" y="2737266"/>
            <a:ext cx="420130" cy="1420538"/>
          </a:xfrm>
          <a:prstGeom prst="bentConnector2">
            <a:avLst/>
          </a:prstGeom>
          <a:solidFill>
            <a:srgbClr val="FDFDFD"/>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11" name="Rectangle 10"/>
          <p:cNvSpPr/>
          <p:nvPr/>
        </p:nvSpPr>
        <p:spPr bwMode="auto">
          <a:xfrm>
            <a:off x="7409324" y="3662319"/>
            <a:ext cx="1513842" cy="267131"/>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54844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30" y="36427"/>
            <a:ext cx="10539270" cy="626468"/>
          </a:xfrm>
        </p:spPr>
        <p:txBody>
          <a:bodyPr>
            <a:normAutofit fontScale="90000"/>
          </a:bodyPr>
          <a:lstStyle/>
          <a:p>
            <a:pPr defTabSz="896900">
              <a:lnSpc>
                <a:spcPct val="90000"/>
              </a:lnSpc>
            </a:pPr>
            <a:r>
              <a:rPr lang="en-US" sz="2800" b="1" dirty="0">
                <a:solidFill>
                  <a:srgbClr val="00649D"/>
                </a:solidFill>
                <a:latin typeface="Arial" panose="020B0604020202020204" pitchFamily="34" charset="0"/>
                <a:cs typeface="Arial" panose="020B0604020202020204" pitchFamily="34" charset="0"/>
              </a:rPr>
              <a:t>The application process request shows each step in the process</a:t>
            </a:r>
          </a:p>
        </p:txBody>
      </p:sp>
      <p:pic>
        <p:nvPicPr>
          <p:cNvPr id="3" name="Picture 2"/>
          <p:cNvPicPr>
            <a:picLocks noChangeAspect="1"/>
          </p:cNvPicPr>
          <p:nvPr/>
        </p:nvPicPr>
        <p:blipFill rotWithShape="1">
          <a:blip r:embed="rId3"/>
          <a:srcRect t="3920"/>
          <a:stretch/>
        </p:blipFill>
        <p:spPr>
          <a:xfrm>
            <a:off x="5486400" y="1486480"/>
            <a:ext cx="6269158" cy="4683510"/>
          </a:xfrm>
          <a:prstGeom prst="rect">
            <a:avLst/>
          </a:prstGeom>
        </p:spPr>
      </p:pic>
      <p:pic>
        <p:nvPicPr>
          <p:cNvPr id="6" name="Picture 5"/>
          <p:cNvPicPr>
            <a:picLocks noChangeAspect="1"/>
          </p:cNvPicPr>
          <p:nvPr/>
        </p:nvPicPr>
        <p:blipFill>
          <a:blip r:embed="rId4"/>
          <a:stretch>
            <a:fillRect/>
          </a:stretch>
        </p:blipFill>
        <p:spPr>
          <a:xfrm>
            <a:off x="457200" y="2667001"/>
            <a:ext cx="4697230" cy="2692163"/>
          </a:xfrm>
          <a:prstGeom prst="rect">
            <a:avLst/>
          </a:prstGeom>
          <a:noFill/>
        </p:spPr>
      </p:pic>
      <p:sp>
        <p:nvSpPr>
          <p:cNvPr id="7" name="Arrow: Pentagon 6"/>
          <p:cNvSpPr/>
          <p:nvPr/>
        </p:nvSpPr>
        <p:spPr bwMode="auto">
          <a:xfrm>
            <a:off x="304801" y="2667000"/>
            <a:ext cx="5897879" cy="2704520"/>
          </a:xfrm>
          <a:prstGeom prst="homePlate">
            <a:avLst/>
          </a:prstGeom>
          <a:noFill/>
          <a:ln w="1270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4098266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30" y="36427"/>
            <a:ext cx="10920270" cy="626468"/>
          </a:xfrm>
        </p:spPr>
        <p:txBody>
          <a:bodyPr>
            <a:normAutofit/>
          </a:bodyPr>
          <a:lstStyle/>
          <a:p>
            <a:pPr defTabSz="896900">
              <a:lnSpc>
                <a:spcPct val="90000"/>
              </a:lnSpc>
            </a:pPr>
            <a:r>
              <a:rPr lang="en-US" sz="2800" b="1" dirty="0">
                <a:solidFill>
                  <a:srgbClr val="00649D"/>
                </a:solidFill>
                <a:latin typeface="Arial" panose="020B0604020202020204" pitchFamily="34" charset="0"/>
                <a:cs typeface="Arial" panose="020B0604020202020204" pitchFamily="34" charset="0"/>
              </a:rPr>
              <a:t>The Execution section displays the deployment details</a:t>
            </a:r>
          </a:p>
        </p:txBody>
      </p:sp>
      <p:pic>
        <p:nvPicPr>
          <p:cNvPr id="6" name="Picture 5"/>
          <p:cNvPicPr>
            <a:picLocks noChangeAspect="1"/>
          </p:cNvPicPr>
          <p:nvPr/>
        </p:nvPicPr>
        <p:blipFill rotWithShape="1">
          <a:blip r:embed="rId3"/>
          <a:srcRect t="4600"/>
          <a:stretch/>
        </p:blipFill>
        <p:spPr>
          <a:xfrm>
            <a:off x="381000" y="1371601"/>
            <a:ext cx="7483488" cy="4740071"/>
          </a:xfrm>
          <a:prstGeom prst="rect">
            <a:avLst/>
          </a:prstGeom>
        </p:spPr>
      </p:pic>
      <p:grpSp>
        <p:nvGrpSpPr>
          <p:cNvPr id="9" name="Group 8"/>
          <p:cNvGrpSpPr/>
          <p:nvPr/>
        </p:nvGrpSpPr>
        <p:grpSpPr>
          <a:xfrm>
            <a:off x="4556118" y="2716429"/>
            <a:ext cx="7254882" cy="2131613"/>
            <a:chOff x="4554530" y="2716428"/>
            <a:chExt cx="7254882" cy="2131613"/>
          </a:xfrm>
        </p:grpSpPr>
        <p:pic>
          <p:nvPicPr>
            <p:cNvPr id="7" name="Picture 6"/>
            <p:cNvPicPr>
              <a:picLocks noChangeAspect="1"/>
            </p:cNvPicPr>
            <p:nvPr/>
          </p:nvPicPr>
          <p:blipFill>
            <a:blip r:embed="rId4"/>
            <a:stretch>
              <a:fillRect/>
            </a:stretch>
          </p:blipFill>
          <p:spPr>
            <a:xfrm>
              <a:off x="5697530" y="2716428"/>
              <a:ext cx="6111882" cy="2131613"/>
            </a:xfrm>
            <a:prstGeom prst="rect">
              <a:avLst/>
            </a:prstGeom>
            <a:ln>
              <a:noFill/>
            </a:ln>
            <a:effectLst>
              <a:outerShdw blurRad="292100" dist="139700" dir="2700000" algn="tl" rotWithShape="0">
                <a:srgbClr val="333333">
                  <a:alpha val="65000"/>
                </a:srgbClr>
              </a:outerShdw>
            </a:effectLst>
          </p:spPr>
        </p:pic>
        <p:sp>
          <p:nvSpPr>
            <p:cNvPr id="5" name="Isosceles Triangle 4"/>
            <p:cNvSpPr/>
            <p:nvPr/>
          </p:nvSpPr>
          <p:spPr bwMode="auto">
            <a:xfrm rot="16200000">
              <a:off x="4060224" y="3210735"/>
              <a:ext cx="2131612" cy="1143000"/>
            </a:xfrm>
            <a:prstGeom prst="triangle">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solidFill>
                  <a:srgbClr val="000000"/>
                </a:solidFill>
                <a:latin typeface="Arial" panose="020B0604020202020204" pitchFamily="34" charset="0"/>
              </a:endParaRPr>
            </a:p>
          </p:txBody>
        </p:sp>
      </p:grpSp>
    </p:spTree>
    <p:extLst>
      <p:ext uri="{BB962C8B-B14F-4D97-AF65-F5344CB8AC3E}">
        <p14:creationId xmlns:p14="http://schemas.microsoft.com/office/powerpoint/2010/main" val="248790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t="4390"/>
          <a:stretch/>
        </p:blipFill>
        <p:spPr>
          <a:xfrm>
            <a:off x="2718293" y="1371600"/>
            <a:ext cx="6797365" cy="5237489"/>
          </a:xfrm>
          <a:prstGeom prst="rect">
            <a:avLst/>
          </a:prstGeom>
        </p:spPr>
      </p:pic>
      <p:sp>
        <p:nvSpPr>
          <p:cNvPr id="9219" name="Title 1"/>
          <p:cNvSpPr>
            <a:spLocks noGrp="1"/>
          </p:cNvSpPr>
          <p:nvPr>
            <p:ph type="title"/>
          </p:nvPr>
        </p:nvSpPr>
        <p:spPr>
          <a:xfrm>
            <a:off x="128730" y="36427"/>
            <a:ext cx="10005870" cy="626468"/>
          </a:xfrm>
        </p:spPr>
        <p:txBody>
          <a:bodyPr>
            <a:normAutofit fontScale="90000"/>
          </a:bodyPr>
          <a:lstStyle/>
          <a:p>
            <a:pPr defTabSz="896900">
              <a:lnSpc>
                <a:spcPct val="90000"/>
              </a:lnSpc>
            </a:pPr>
            <a:r>
              <a:rPr lang="en-US" altLang="en-US" sz="2800" b="1" dirty="0">
                <a:solidFill>
                  <a:srgbClr val="00649D"/>
                </a:solidFill>
                <a:latin typeface="Arial" panose="020B0604020202020204" pitchFamily="34" charset="0"/>
                <a:cs typeface="Arial" panose="020B0604020202020204" pitchFamily="34" charset="0"/>
              </a:rPr>
              <a:t>Inventory and history are retained for environments and resources</a:t>
            </a:r>
          </a:p>
        </p:txBody>
      </p:sp>
      <p:grpSp>
        <p:nvGrpSpPr>
          <p:cNvPr id="4" name="Group 3"/>
          <p:cNvGrpSpPr/>
          <p:nvPr/>
        </p:nvGrpSpPr>
        <p:grpSpPr>
          <a:xfrm>
            <a:off x="7091710" y="3151572"/>
            <a:ext cx="4338291" cy="1207506"/>
            <a:chOff x="7090121" y="3151572"/>
            <a:chExt cx="4338291" cy="1207506"/>
          </a:xfrm>
        </p:grpSpPr>
        <p:sp>
          <p:nvSpPr>
            <p:cNvPr id="19" name="Rectangle 18"/>
            <p:cNvSpPr/>
            <p:nvPr/>
          </p:nvSpPr>
          <p:spPr bwMode="auto">
            <a:xfrm>
              <a:off x="7090121" y="3151572"/>
              <a:ext cx="2281561" cy="301841"/>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sp>
          <p:nvSpPr>
            <p:cNvPr id="21" name="TextBox 20"/>
            <p:cNvSpPr txBox="1"/>
            <p:nvPr/>
          </p:nvSpPr>
          <p:spPr>
            <a:xfrm>
              <a:off x="8850211" y="3620414"/>
              <a:ext cx="2578201" cy="738664"/>
            </a:xfrm>
            <a:prstGeom prst="rect">
              <a:avLst/>
            </a:prstGeom>
            <a:solidFill>
              <a:schemeClr val="bg1"/>
            </a:solidFill>
            <a:ln>
              <a:solidFill>
                <a:schemeClr val="bg1">
                  <a:lumMod val="65000"/>
                </a:schemeClr>
              </a:solidFill>
            </a:ln>
          </p:spPr>
          <p:txBody>
            <a:bodyPr wrap="square" rtlCol="0">
              <a:spAutoFit/>
            </a:bodyPr>
            <a:lstStyle/>
            <a:p>
              <a:pPr defTabSz="1218835"/>
              <a:r>
                <a:rPr lang="en-US" altLang="en-US" sz="1400" dirty="0">
                  <a:solidFill>
                    <a:srgbClr val="000000"/>
                  </a:solidFill>
                  <a:latin typeface="Calibri" panose="020F0502020204030204"/>
                </a:rPr>
                <a:t>Compliancy shows whether actual component inventory matches expected inventory</a:t>
              </a:r>
              <a:endParaRPr lang="en-US" dirty="0">
                <a:solidFill>
                  <a:srgbClr val="000000"/>
                </a:solidFill>
                <a:latin typeface="Calibri" panose="020F0502020204030204"/>
              </a:endParaRPr>
            </a:p>
          </p:txBody>
        </p:sp>
        <p:cxnSp>
          <p:nvCxnSpPr>
            <p:cNvPr id="3" name="Straight Arrow Connector 2"/>
            <p:cNvCxnSpPr>
              <a:cxnSpLocks/>
              <a:stCxn id="21" idx="1"/>
            </p:cNvCxnSpPr>
            <p:nvPr/>
          </p:nvCxnSpPr>
          <p:spPr bwMode="auto">
            <a:xfrm flipH="1" flipV="1">
              <a:off x="8281100" y="3352800"/>
              <a:ext cx="569111" cy="636946"/>
            </a:xfrm>
            <a:prstGeom prst="straightConnector1">
              <a:avLst/>
            </a:prstGeom>
            <a:solidFill>
              <a:srgbClr val="FDFDFD"/>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grpSp>
      <p:grpSp>
        <p:nvGrpSpPr>
          <p:cNvPr id="2" name="Group 1"/>
          <p:cNvGrpSpPr/>
          <p:nvPr/>
        </p:nvGrpSpPr>
        <p:grpSpPr>
          <a:xfrm>
            <a:off x="624220" y="3501412"/>
            <a:ext cx="4915268" cy="2766223"/>
            <a:chOff x="622632" y="3501411"/>
            <a:chExt cx="4915268" cy="2766223"/>
          </a:xfrm>
        </p:grpSpPr>
        <p:sp>
          <p:nvSpPr>
            <p:cNvPr id="9228" name="Rectangle 14"/>
            <p:cNvSpPr>
              <a:spLocks noChangeArrowheads="1"/>
            </p:cNvSpPr>
            <p:nvPr/>
          </p:nvSpPr>
          <p:spPr bwMode="auto">
            <a:xfrm>
              <a:off x="622632" y="3733800"/>
              <a:ext cx="2337779" cy="830964"/>
            </a:xfrm>
            <a:prstGeom prst="rect">
              <a:avLst/>
            </a:prstGeom>
            <a:solidFill>
              <a:schemeClr val="bg1"/>
            </a:solidFill>
            <a:ln w="12700">
              <a:solidFill>
                <a:schemeClr val="bg1">
                  <a:lumMod val="65000"/>
                </a:schemeClr>
              </a:solidFill>
              <a:miter lim="800000"/>
              <a:headEnd/>
              <a:tailEnd/>
            </a:ln>
          </p:spPr>
          <p:txBody>
            <a:bodyPr lIns="121899" tIns="91424" rIns="121899" bIns="91424" anchor="ct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defTabSz="1218835">
                <a:spcBef>
                  <a:spcPct val="25000"/>
                </a:spcBef>
              </a:pPr>
              <a:r>
                <a:rPr lang="en-US" altLang="en-US" sz="1400" dirty="0">
                  <a:solidFill>
                    <a:srgbClr val="000000"/>
                  </a:solidFill>
                </a:rPr>
                <a:t>Shows which component versions are deployed on the environment</a:t>
              </a:r>
            </a:p>
          </p:txBody>
        </p:sp>
        <p:sp>
          <p:nvSpPr>
            <p:cNvPr id="29" name="Rectangle 28"/>
            <p:cNvSpPr/>
            <p:nvPr/>
          </p:nvSpPr>
          <p:spPr bwMode="auto">
            <a:xfrm>
              <a:off x="4267050" y="3501411"/>
              <a:ext cx="1270850" cy="2766223"/>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solidFill>
                  <a:srgbClr val="000000"/>
                </a:solidFill>
                <a:latin typeface="Arial" panose="020B0604020202020204" pitchFamily="34" charset="0"/>
              </a:endParaRPr>
            </a:p>
          </p:txBody>
        </p:sp>
        <p:cxnSp>
          <p:nvCxnSpPr>
            <p:cNvPr id="13" name="Straight Arrow Connector 12"/>
            <p:cNvCxnSpPr>
              <a:cxnSpLocks/>
              <a:stCxn id="9228" idx="3"/>
            </p:cNvCxnSpPr>
            <p:nvPr/>
          </p:nvCxnSpPr>
          <p:spPr bwMode="auto">
            <a:xfrm flipV="1">
              <a:off x="2960411" y="3886200"/>
              <a:ext cx="1358289" cy="263082"/>
            </a:xfrm>
            <a:prstGeom prst="straightConnector1">
              <a:avLst/>
            </a:prstGeom>
            <a:solidFill>
              <a:srgbClr val="FDFDFD"/>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grpSp>
    </p:spTree>
    <p:extLst>
      <p:ext uri="{BB962C8B-B14F-4D97-AF65-F5344CB8AC3E}">
        <p14:creationId xmlns:p14="http://schemas.microsoft.com/office/powerpoint/2010/main" val="122244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30" y="36427"/>
            <a:ext cx="9015270" cy="626468"/>
          </a:xfrm>
        </p:spPr>
        <p:txBody>
          <a:bodyPr>
            <a:normAutofit fontScale="90000"/>
          </a:bodyPr>
          <a:lstStyle/>
          <a:p>
            <a:pPr defTabSz="896900">
              <a:lnSpc>
                <a:spcPct val="90000"/>
              </a:lnSpc>
            </a:pPr>
            <a:r>
              <a:rPr lang="en-US" sz="2800" b="1" dirty="0">
                <a:solidFill>
                  <a:srgbClr val="00649D"/>
                </a:solidFill>
                <a:latin typeface="Arial" panose="020B0604020202020204" pitchFamily="34" charset="0"/>
                <a:cs typeface="Arial" panose="020B0604020202020204" pitchFamily="34" charset="0"/>
              </a:rPr>
              <a:t>You can compare inventories between environments</a:t>
            </a:r>
          </a:p>
        </p:txBody>
      </p:sp>
      <p:pic>
        <p:nvPicPr>
          <p:cNvPr id="5" name="Picture 4"/>
          <p:cNvPicPr>
            <a:picLocks noChangeAspect="1"/>
          </p:cNvPicPr>
          <p:nvPr/>
        </p:nvPicPr>
        <p:blipFill rotWithShape="1">
          <a:blip r:embed="rId3"/>
          <a:srcRect t="6342"/>
          <a:stretch/>
        </p:blipFill>
        <p:spPr>
          <a:xfrm>
            <a:off x="533401" y="1676400"/>
            <a:ext cx="7468247" cy="3375972"/>
          </a:xfrm>
          <a:prstGeom prst="rect">
            <a:avLst/>
          </a:prstGeom>
        </p:spPr>
      </p:pic>
      <p:grpSp>
        <p:nvGrpSpPr>
          <p:cNvPr id="3" name="Group 2"/>
          <p:cNvGrpSpPr/>
          <p:nvPr/>
        </p:nvGrpSpPr>
        <p:grpSpPr>
          <a:xfrm>
            <a:off x="1317443" y="4008307"/>
            <a:ext cx="4500884" cy="1480942"/>
            <a:chOff x="1315855" y="4008307"/>
            <a:chExt cx="4500884" cy="1480942"/>
          </a:xfrm>
        </p:grpSpPr>
        <p:pic>
          <p:nvPicPr>
            <p:cNvPr id="6" name="Picture 5"/>
            <p:cNvPicPr>
              <a:picLocks noChangeAspect="1"/>
            </p:cNvPicPr>
            <p:nvPr/>
          </p:nvPicPr>
          <p:blipFill>
            <a:blip r:embed="rId4"/>
            <a:stretch>
              <a:fillRect/>
            </a:stretch>
          </p:blipFill>
          <p:spPr>
            <a:xfrm>
              <a:off x="2715130" y="4041324"/>
              <a:ext cx="3101609" cy="1447925"/>
            </a:xfrm>
            <a:prstGeom prst="rect">
              <a:avLst/>
            </a:prstGeom>
            <a:ln>
              <a:noFill/>
            </a:ln>
            <a:effectLst>
              <a:outerShdw blurRad="292100" dist="139700" dir="2700000" algn="tl" rotWithShape="0">
                <a:srgbClr val="333333">
                  <a:alpha val="65000"/>
                </a:srgbClr>
              </a:outerShdw>
            </a:effectLst>
          </p:spPr>
        </p:pic>
        <p:cxnSp>
          <p:nvCxnSpPr>
            <p:cNvPr id="9" name="Connector: Elbow 8"/>
            <p:cNvCxnSpPr>
              <a:cxnSpLocks/>
            </p:cNvCxnSpPr>
            <p:nvPr/>
          </p:nvCxnSpPr>
          <p:spPr bwMode="auto">
            <a:xfrm>
              <a:off x="1751012" y="4230668"/>
              <a:ext cx="1600200" cy="569932"/>
            </a:xfrm>
            <a:prstGeom prst="bentConnector3">
              <a:avLst>
                <a:gd name="adj1" fmla="val 476"/>
              </a:avLst>
            </a:prstGeom>
            <a:solidFill>
              <a:srgbClr val="FDFDFD"/>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10" name="Rectangle 9"/>
            <p:cNvSpPr/>
            <p:nvPr/>
          </p:nvSpPr>
          <p:spPr bwMode="auto">
            <a:xfrm>
              <a:off x="1315855" y="4008307"/>
              <a:ext cx="624156" cy="217704"/>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grpSp>
      <p:grpSp>
        <p:nvGrpSpPr>
          <p:cNvPr id="11" name="Group 10"/>
          <p:cNvGrpSpPr/>
          <p:nvPr/>
        </p:nvGrpSpPr>
        <p:grpSpPr>
          <a:xfrm>
            <a:off x="5791202" y="3124201"/>
            <a:ext cx="6096000" cy="3200737"/>
            <a:chOff x="5713412" y="3124200"/>
            <a:chExt cx="6096000" cy="3200737"/>
          </a:xfrm>
        </p:grpSpPr>
        <p:grpSp>
          <p:nvGrpSpPr>
            <p:cNvPr id="7" name="Group 6"/>
            <p:cNvGrpSpPr/>
            <p:nvPr/>
          </p:nvGrpSpPr>
          <p:grpSpPr>
            <a:xfrm>
              <a:off x="5713412" y="3124200"/>
              <a:ext cx="6096000" cy="3200737"/>
              <a:chOff x="5713412" y="3124200"/>
              <a:chExt cx="6096000" cy="3200737"/>
            </a:xfrm>
          </p:grpSpPr>
          <p:pic>
            <p:nvPicPr>
              <p:cNvPr id="8" name="Picture 7"/>
              <p:cNvPicPr>
                <a:picLocks noChangeAspect="1"/>
              </p:cNvPicPr>
              <p:nvPr/>
            </p:nvPicPr>
            <p:blipFill rotWithShape="1">
              <a:blip r:embed="rId5"/>
              <a:srcRect t="6666"/>
              <a:stretch/>
            </p:blipFill>
            <p:spPr>
              <a:xfrm>
                <a:off x="6349370" y="3124200"/>
                <a:ext cx="5460042" cy="3200737"/>
              </a:xfrm>
              <a:prstGeom prst="rect">
                <a:avLst/>
              </a:prstGeom>
              <a:ln>
                <a:noFill/>
              </a:ln>
              <a:effectLst>
                <a:outerShdw blurRad="292100" dist="139700" dir="2700000" algn="tl" rotWithShape="0">
                  <a:srgbClr val="333333">
                    <a:alpha val="65000"/>
                  </a:srgbClr>
                </a:outerShdw>
              </a:effectLst>
            </p:spPr>
          </p:pic>
          <p:sp>
            <p:nvSpPr>
              <p:cNvPr id="13" name="Arrow: Right 12"/>
              <p:cNvSpPr/>
              <p:nvPr/>
            </p:nvSpPr>
            <p:spPr bwMode="auto">
              <a:xfrm>
                <a:off x="5713412" y="4235984"/>
                <a:ext cx="761999" cy="259816"/>
              </a:xfrm>
              <a:prstGeom prst="rightArrow">
                <a:avLst/>
              </a:prstGeom>
              <a:solidFill>
                <a:schemeClr val="accent3">
                  <a:lumMod val="40000"/>
                  <a:lumOff val="6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solidFill>
                    <a:srgbClr val="000000"/>
                  </a:solidFill>
                  <a:latin typeface="Arial" panose="020B0604020202020204" pitchFamily="34" charset="0"/>
                </a:endParaRPr>
              </a:p>
            </p:txBody>
          </p:sp>
        </p:grpSp>
        <p:sp>
          <p:nvSpPr>
            <p:cNvPr id="12" name="Rectangle 11"/>
            <p:cNvSpPr/>
            <p:nvPr/>
          </p:nvSpPr>
          <p:spPr bwMode="auto">
            <a:xfrm>
              <a:off x="6563141" y="3961659"/>
              <a:ext cx="513520" cy="232654"/>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grpSp>
    </p:spTree>
    <p:extLst>
      <p:ext uri="{BB962C8B-B14F-4D97-AF65-F5344CB8AC3E}">
        <p14:creationId xmlns:p14="http://schemas.microsoft.com/office/powerpoint/2010/main" val="316751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30" y="36427"/>
            <a:ext cx="9167670" cy="626468"/>
          </a:xfrm>
        </p:spPr>
        <p:txBody>
          <a:bodyPr>
            <a:normAutofit fontScale="90000"/>
          </a:bodyPr>
          <a:lstStyle/>
          <a:p>
            <a:pPr defTabSz="896900">
              <a:lnSpc>
                <a:spcPct val="90000"/>
              </a:lnSpc>
            </a:pPr>
            <a:r>
              <a:rPr lang="en-US" sz="2800" b="1" dirty="0">
                <a:solidFill>
                  <a:srgbClr val="00649D"/>
                </a:solidFill>
                <a:latin typeface="Arial" panose="020B0604020202020204" pitchFamily="34" charset="0"/>
                <a:cs typeface="Arial" panose="020B0604020202020204" pitchFamily="34" charset="0"/>
              </a:rPr>
              <a:t>File differences are tracked between the environments</a:t>
            </a:r>
          </a:p>
        </p:txBody>
      </p:sp>
      <p:pic>
        <p:nvPicPr>
          <p:cNvPr id="5" name="Picture 4"/>
          <p:cNvPicPr>
            <a:picLocks noChangeAspect="1"/>
          </p:cNvPicPr>
          <p:nvPr/>
        </p:nvPicPr>
        <p:blipFill rotWithShape="1">
          <a:blip r:embed="rId3"/>
          <a:srcRect t="5192"/>
          <a:stretch/>
        </p:blipFill>
        <p:spPr>
          <a:xfrm>
            <a:off x="381000" y="1447801"/>
            <a:ext cx="6707564" cy="4174525"/>
          </a:xfrm>
          <a:prstGeom prst="rect">
            <a:avLst/>
          </a:prstGeom>
        </p:spPr>
      </p:pic>
      <p:sp>
        <p:nvSpPr>
          <p:cNvPr id="7" name="Rectangle 6"/>
          <p:cNvSpPr/>
          <p:nvPr/>
        </p:nvSpPr>
        <p:spPr bwMode="auto">
          <a:xfrm>
            <a:off x="786780" y="4972137"/>
            <a:ext cx="6011026" cy="226029"/>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grpSp>
        <p:nvGrpSpPr>
          <p:cNvPr id="10" name="Group 9"/>
          <p:cNvGrpSpPr/>
          <p:nvPr/>
        </p:nvGrpSpPr>
        <p:grpSpPr>
          <a:xfrm>
            <a:off x="6797806" y="3276600"/>
            <a:ext cx="4769773" cy="3031121"/>
            <a:chOff x="6796217" y="3276599"/>
            <a:chExt cx="4769773" cy="3031121"/>
          </a:xfrm>
        </p:grpSpPr>
        <p:pic>
          <p:nvPicPr>
            <p:cNvPr id="6" name="Picture 5"/>
            <p:cNvPicPr>
              <a:picLocks noChangeAspect="1"/>
            </p:cNvPicPr>
            <p:nvPr/>
          </p:nvPicPr>
          <p:blipFill>
            <a:blip r:embed="rId4"/>
            <a:stretch>
              <a:fillRect/>
            </a:stretch>
          </p:blipFill>
          <p:spPr>
            <a:xfrm>
              <a:off x="8249078" y="3276600"/>
              <a:ext cx="3316912" cy="3031120"/>
            </a:xfrm>
            <a:prstGeom prst="rect">
              <a:avLst/>
            </a:prstGeom>
            <a:ln>
              <a:noFill/>
            </a:ln>
            <a:effectLst>
              <a:outerShdw blurRad="292100" dist="139700" dir="2700000" algn="tl" rotWithShape="0">
                <a:srgbClr val="333333">
                  <a:alpha val="65000"/>
                </a:srgbClr>
              </a:outerShdw>
            </a:effectLst>
          </p:spPr>
        </p:pic>
        <p:sp>
          <p:nvSpPr>
            <p:cNvPr id="3" name="Isosceles Triangle 2"/>
            <p:cNvSpPr/>
            <p:nvPr/>
          </p:nvSpPr>
          <p:spPr bwMode="auto">
            <a:xfrm rot="16200000">
              <a:off x="6007088" y="4065728"/>
              <a:ext cx="3031120" cy="1452861"/>
            </a:xfrm>
            <a:prstGeom prst="triangle">
              <a:avLst>
                <a:gd name="adj" fmla="val 40308"/>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solidFill>
                  <a:srgbClr val="000000"/>
                </a:solidFill>
                <a:latin typeface="Arial" panose="020B0604020202020204" pitchFamily="34" charset="0"/>
              </a:endParaRPr>
            </a:p>
          </p:txBody>
        </p:sp>
      </p:grpSp>
      <p:sp>
        <p:nvSpPr>
          <p:cNvPr id="8" name="Rectangle 7"/>
          <p:cNvSpPr/>
          <p:nvPr/>
        </p:nvSpPr>
        <p:spPr bwMode="auto">
          <a:xfrm>
            <a:off x="1098208" y="2321703"/>
            <a:ext cx="394251" cy="222715"/>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96073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30" y="36427"/>
            <a:ext cx="10767870" cy="626468"/>
          </a:xfrm>
        </p:spPr>
        <p:txBody>
          <a:bodyPr>
            <a:normAutofit fontScale="90000"/>
          </a:bodyPr>
          <a:lstStyle/>
          <a:p>
            <a:pPr defTabSz="896900">
              <a:lnSpc>
                <a:spcPct val="90000"/>
              </a:lnSpc>
            </a:pPr>
            <a:r>
              <a:rPr lang="en-US" sz="2800" b="1" dirty="0">
                <a:solidFill>
                  <a:srgbClr val="00649D"/>
                </a:solidFill>
                <a:latin typeface="Arial" panose="020B0604020202020204" pitchFamily="34" charset="0"/>
                <a:cs typeface="Arial" panose="020B0604020202020204" pitchFamily="34" charset="0"/>
              </a:rPr>
              <a:t>The History tab show the process requests for a specific environment </a:t>
            </a:r>
          </a:p>
        </p:txBody>
      </p:sp>
      <p:pic>
        <p:nvPicPr>
          <p:cNvPr id="3" name="Picture 2"/>
          <p:cNvPicPr>
            <a:picLocks noChangeAspect="1"/>
          </p:cNvPicPr>
          <p:nvPr/>
        </p:nvPicPr>
        <p:blipFill rotWithShape="1">
          <a:blip r:embed="rId3"/>
          <a:srcRect t="8889"/>
          <a:stretch/>
        </p:blipFill>
        <p:spPr>
          <a:xfrm>
            <a:off x="762000" y="1905000"/>
            <a:ext cx="8807116" cy="3124200"/>
          </a:xfrm>
          <a:prstGeom prst="rect">
            <a:avLst/>
          </a:prstGeom>
        </p:spPr>
      </p:pic>
      <p:sp>
        <p:nvSpPr>
          <p:cNvPr id="5" name="Rectangle 4"/>
          <p:cNvSpPr/>
          <p:nvPr/>
        </p:nvSpPr>
        <p:spPr bwMode="auto">
          <a:xfrm>
            <a:off x="1833703" y="3047258"/>
            <a:ext cx="622850" cy="292290"/>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grpSp>
        <p:nvGrpSpPr>
          <p:cNvPr id="10" name="Group 9"/>
          <p:cNvGrpSpPr/>
          <p:nvPr/>
        </p:nvGrpSpPr>
        <p:grpSpPr>
          <a:xfrm>
            <a:off x="7651408" y="3733800"/>
            <a:ext cx="3984221" cy="338554"/>
            <a:chOff x="7649819" y="3733800"/>
            <a:chExt cx="3984221" cy="338554"/>
          </a:xfrm>
        </p:grpSpPr>
        <p:sp>
          <p:nvSpPr>
            <p:cNvPr id="6" name="Rectangle 5"/>
            <p:cNvSpPr/>
            <p:nvPr/>
          </p:nvSpPr>
          <p:spPr bwMode="auto">
            <a:xfrm>
              <a:off x="7649819" y="3733800"/>
              <a:ext cx="818320" cy="268357"/>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sp>
          <p:nvSpPr>
            <p:cNvPr id="7" name="TextBox 6"/>
            <p:cNvSpPr txBox="1"/>
            <p:nvPr/>
          </p:nvSpPr>
          <p:spPr>
            <a:xfrm>
              <a:off x="9294812" y="3733800"/>
              <a:ext cx="2339228" cy="338554"/>
            </a:xfrm>
            <a:prstGeom prst="rect">
              <a:avLst/>
            </a:prstGeom>
            <a:solidFill>
              <a:schemeClr val="bg1"/>
            </a:solidFill>
            <a:ln>
              <a:solidFill>
                <a:schemeClr val="bg1">
                  <a:lumMod val="65000"/>
                </a:schemeClr>
              </a:solidFill>
            </a:ln>
          </p:spPr>
          <p:txBody>
            <a:bodyPr wrap="square" rtlCol="0">
              <a:spAutoFit/>
            </a:bodyPr>
            <a:lstStyle/>
            <a:p>
              <a:pPr defTabSz="1218835"/>
              <a:r>
                <a:rPr lang="en-US" sz="1600" dirty="0">
                  <a:solidFill>
                    <a:srgbClr val="000000"/>
                  </a:solidFill>
                  <a:latin typeface="Calibri" panose="020F0502020204030204"/>
                </a:rPr>
                <a:t>Opens process request</a:t>
              </a:r>
            </a:p>
          </p:txBody>
        </p:sp>
        <p:cxnSp>
          <p:nvCxnSpPr>
            <p:cNvPr id="9" name="Straight Arrow Connector 8"/>
            <p:cNvCxnSpPr>
              <a:stCxn id="7" idx="1"/>
            </p:cNvCxnSpPr>
            <p:nvPr/>
          </p:nvCxnSpPr>
          <p:spPr bwMode="auto">
            <a:xfrm flipH="1" flipV="1">
              <a:off x="8468139" y="3867978"/>
              <a:ext cx="826673" cy="35099"/>
            </a:xfrm>
            <a:prstGeom prst="straightConnector1">
              <a:avLst/>
            </a:prstGeom>
            <a:solidFill>
              <a:srgbClr val="FDFDFD"/>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grpSp>
    </p:spTree>
    <p:extLst>
      <p:ext uri="{BB962C8B-B14F-4D97-AF65-F5344CB8AC3E}">
        <p14:creationId xmlns:p14="http://schemas.microsoft.com/office/powerpoint/2010/main" val="52673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CL Software (Dark Blue Theme)">
  <a:themeElements>
    <a:clrScheme name="Custom 2">
      <a:dk1>
        <a:srgbClr val="000000"/>
      </a:dk1>
      <a:lt1>
        <a:srgbClr val="FFFFFF"/>
      </a:lt1>
      <a:dk2>
        <a:srgbClr val="4B4B4B"/>
      </a:dk2>
      <a:lt2>
        <a:srgbClr val="F5821E"/>
      </a:lt2>
      <a:accent1>
        <a:srgbClr val="FAB914"/>
      </a:accent1>
      <a:accent2>
        <a:srgbClr val="0066B3"/>
      </a:accent2>
      <a:accent3>
        <a:srgbClr val="0B67D1"/>
      </a:accent3>
      <a:accent4>
        <a:srgbClr val="0477C3"/>
      </a:accent4>
      <a:accent5>
        <a:srgbClr val="26B5F7"/>
      </a:accent5>
      <a:accent6>
        <a:srgbClr val="5EC1EF"/>
      </a:accent6>
      <a:hlink>
        <a:srgbClr val="003A8E"/>
      </a:hlink>
      <a:folHlink>
        <a:srgbClr val="6BD7E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Metadata/metadata.xml><?xml version="1.0" encoding="utf-8"?>
<metadata xmlns:m="http://www.titus.com/ns/hcl" id="f4f1c985-1f0f-4a04-a9a0-25eb9b7d2b36">
  <m:HCLClassification value="HCL_Cla5s_C0nf1dent1al">
    <alt>HCLClassification=HCL_Cla5s_C0nf1dent1al</alt>
  </m:HCLClassification>
</metadata>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90899C1879424C971D457B81F75BDD" ma:contentTypeVersion="13" ma:contentTypeDescription="Create a new document." ma:contentTypeScope="" ma:versionID="5817f7db6ca574c5d2740c200e0fe1ae">
  <xsd:schema xmlns:xsd="http://www.w3.org/2001/XMLSchema" xmlns:xs="http://www.w3.org/2001/XMLSchema" xmlns:p="http://schemas.microsoft.com/office/2006/metadata/properties" xmlns:ns2="95de2b52-a033-41bc-8e79-11368e9c542d" xmlns:ns3="c936785c-3207-4d7a-8b5b-15d74cf33123" targetNamespace="http://schemas.microsoft.com/office/2006/metadata/properties" ma:root="true" ma:fieldsID="8b8f604680a4553b575b7952fd1165ed" ns2:_="" ns3:_="">
    <xsd:import namespace="95de2b52-a033-41bc-8e79-11368e9c542d"/>
    <xsd:import namespace="c936785c-3207-4d7a-8b5b-15d74cf331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de2b52-a033-41bc-8e79-11368e9c5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936785c-3207-4d7a-8b5b-15d74cf331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A65D1F-1DCF-4DDF-AB8A-AAA4C12B8C32}"/>
</file>

<file path=customXml/itemProps2.xml><?xml version="1.0" encoding="utf-8"?>
<ds:datastoreItem xmlns:ds="http://schemas.openxmlformats.org/officeDocument/2006/customXml" ds:itemID="{90E28841-30BC-43F7-BCF6-563BD4519291}"/>
</file>

<file path=customXml/itemProps3.xml><?xml version="1.0" encoding="utf-8"?>
<ds:datastoreItem xmlns:ds="http://schemas.openxmlformats.org/officeDocument/2006/customXml" ds:itemID="{240B5E82-2E32-409B-9F0D-6228BD54C96A}"/>
</file>

<file path=docProps/app.xml><?xml version="1.0" encoding="utf-8"?>
<Properties xmlns="http://schemas.openxmlformats.org/officeDocument/2006/extended-properties" xmlns:vt="http://schemas.openxmlformats.org/officeDocument/2006/docPropsVTypes">
  <TotalTime>10</TotalTime>
  <Words>948</Words>
  <Application>Microsoft Office PowerPoint</Application>
  <PresentationFormat>Widescreen</PresentationFormat>
  <Paragraphs>90</Paragraphs>
  <Slides>11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Gotham Book</vt:lpstr>
      <vt:lpstr>Gotham Light</vt:lpstr>
      <vt:lpstr>Gotham Medium</vt:lpstr>
      <vt:lpstr>Office Theme</vt:lpstr>
      <vt:lpstr>HCL Software (Dark Blue Theme)</vt:lpstr>
      <vt:lpstr>A deployment is the promotion of an application from one environment to the next</vt:lpstr>
      <vt:lpstr>A deployment configures and installs a deployment package in a specific environment</vt:lpstr>
      <vt:lpstr>You run a deployment by running an application process in a target environment</vt:lpstr>
      <vt:lpstr>The application process request shows each step in the process</vt:lpstr>
      <vt:lpstr>The Execution section displays the deployment details</vt:lpstr>
      <vt:lpstr>Inventory and history are retained for environments and resources</vt:lpstr>
      <vt:lpstr>You can compare inventories between environments</vt:lpstr>
      <vt:lpstr>File differences are tracked between the environments</vt:lpstr>
      <vt:lpstr>The History tab show the process requests for a specific environment </vt:lpstr>
      <vt:lpstr>The Usage tab shows the environment inventory for each component</vt:lpstr>
      <vt:lpstr>Deployment reports contain historical information about deployments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deployment is the promotion of an application from one environment to the next</dc:title>
  <dc:creator>Srinivasarao Jalasutram</dc:creator>
  <cp:lastModifiedBy>Srinivasarao Jalasutram</cp:lastModifiedBy>
  <cp:revision>9</cp:revision>
  <dcterms:created xsi:type="dcterms:W3CDTF">2022-03-30T09:07:29Z</dcterms:created>
  <dcterms:modified xsi:type="dcterms:W3CDTF">2022-06-26T16:08:26Z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0x0101005990899C1879424C971D457B81F75BDD</vt:lpwstr>
  </property>
  <property fmtid="{D5CDD505-2E9C-101B-9397-08002B2CF9AE}" pid="3" name="HCLClassification">
    <vt:lpwstr>HCL_Cla5s_C0nf1dent1al</vt:lpwstr>
  </property>
  <property fmtid="{D5CDD505-2E9C-101B-9397-08002B2CF9AE}" pid="4" name="TitusGUID">
    <vt:lpwstr>f4f1c985-1f0f-4a04-a9a0-25eb9b7d2b36</vt:lpwstr>
  </property>
</Properties>
</file>